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42F6E-C02C-4E0C-A739-6A720EF5AC87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F9C6D-485D-410D-AAED-E883EB087A5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289CB-7FB7-470B-8C50-AAC680B3E5B9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7A0A-C9B7-4936-8AD6-C730827921F1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D3B8-00F6-4A87-8798-756838B0C8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7A0A-C9B7-4936-8AD6-C730827921F1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D3B8-00F6-4A87-8798-756838B0C8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7A0A-C9B7-4936-8AD6-C730827921F1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D3B8-00F6-4A87-8798-756838B0C8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7A0A-C9B7-4936-8AD6-C730827921F1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D3B8-00F6-4A87-8798-756838B0C8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7A0A-C9B7-4936-8AD6-C730827921F1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D3B8-00F6-4A87-8798-756838B0C8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7A0A-C9B7-4936-8AD6-C730827921F1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D3B8-00F6-4A87-8798-756838B0C8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7A0A-C9B7-4936-8AD6-C730827921F1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D3B8-00F6-4A87-8798-756838B0C8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7A0A-C9B7-4936-8AD6-C730827921F1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D3B8-00F6-4A87-8798-756838B0C8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7A0A-C9B7-4936-8AD6-C730827921F1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D3B8-00F6-4A87-8798-756838B0C8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7A0A-C9B7-4936-8AD6-C730827921F1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D3B8-00F6-4A87-8798-756838B0C8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27A0A-C9B7-4936-8AD6-C730827921F1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D3B8-00F6-4A87-8798-756838B0C8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27A0A-C9B7-4936-8AD6-C730827921F1}" type="datetimeFigureOut">
              <a:rPr lang="pl-PL" smtClean="0"/>
              <a:pPr/>
              <a:t>2015-05-24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FD3B8-00F6-4A87-8798-756838B0C83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5400" smtClean="0">
                <a:solidFill>
                  <a:schemeClr val="accent6">
                    <a:lumMod val="75000"/>
                  </a:schemeClr>
                </a:solidFill>
              </a:rPr>
              <a:t>THE WAWEL DRAGON</a:t>
            </a:r>
            <a:endParaRPr lang="en-GB" sz="540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49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jaśnienie prostokątne zaokrąglone 2"/>
          <p:cNvSpPr/>
          <p:nvPr/>
        </p:nvSpPr>
        <p:spPr>
          <a:xfrm>
            <a:off x="5580112" y="1484784"/>
            <a:ext cx="3240360" cy="1368152"/>
          </a:xfrm>
          <a:prstGeom prst="wedgeRoundRectCallout">
            <a:avLst>
              <a:gd name="adj1" fmla="val -74102"/>
              <a:gd name="adj2" fmla="val -1572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>
                <a:solidFill>
                  <a:schemeClr val="bg1"/>
                </a:solidFill>
              </a:rPr>
              <a:t>HELLO KING!</a:t>
            </a:r>
          </a:p>
          <a:p>
            <a:pPr algn="ctr"/>
            <a:r>
              <a:rPr lang="en-GB" b="1" smtClean="0">
                <a:solidFill>
                  <a:schemeClr val="bg1"/>
                </a:solidFill>
              </a:rPr>
              <a:t>I’M THE POOR SHOEMAKER.</a:t>
            </a:r>
          </a:p>
          <a:p>
            <a:pPr algn="ctr"/>
            <a:endParaRPr lang="en-GB" b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wkoszulce_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568"/>
            <a:ext cx="9144000" cy="6646864"/>
          </a:xfrm>
          <a:prstGeom prst="rect">
            <a:avLst/>
          </a:prstGeom>
        </p:spPr>
      </p:pic>
      <p:sp>
        <p:nvSpPr>
          <p:cNvPr id="3" name="Objaśnienie prostokątne zaokrąglone 2"/>
          <p:cNvSpPr/>
          <p:nvPr/>
        </p:nvSpPr>
        <p:spPr>
          <a:xfrm>
            <a:off x="3779912" y="1988840"/>
            <a:ext cx="3312368" cy="1800200"/>
          </a:xfrm>
          <a:prstGeom prst="wedgeRoundRectCallout">
            <a:avLst>
              <a:gd name="adj1" fmla="val -25025"/>
              <a:gd name="adj2" fmla="val 1116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I CAN KILL THE DRAGON!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I WANT TO TRY…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962674"/>
          </a:xfrm>
        </p:spPr>
        <p:txBody>
          <a:bodyPr>
            <a:normAutofit/>
          </a:bodyPr>
          <a:lstStyle/>
          <a:p>
            <a:r>
              <a:rPr lang="en-GB" dirty="0" smtClean="0"/>
              <a:t>Our legend takes place in Krakow. The main character of our legend is a shoemaker.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276872"/>
            <a:ext cx="8229600" cy="1143000"/>
          </a:xfrm>
        </p:spPr>
        <p:txBody>
          <a:bodyPr/>
          <a:lstStyle/>
          <a:p>
            <a:r>
              <a:rPr lang="en-GB" dirty="0" smtClean="0"/>
              <a:t>Once upon a time…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wkoszulce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0"/>
            <a:ext cx="4835995" cy="6858000"/>
          </a:xfrm>
          <a:prstGeom prst="rect">
            <a:avLst/>
          </a:prstGeom>
        </p:spPr>
      </p:pic>
      <p:sp>
        <p:nvSpPr>
          <p:cNvPr id="4" name="Objaśnienie prostokątne zaokrąglone 3"/>
          <p:cNvSpPr/>
          <p:nvPr/>
        </p:nvSpPr>
        <p:spPr>
          <a:xfrm>
            <a:off x="251520" y="1196752"/>
            <a:ext cx="3312368" cy="1800200"/>
          </a:xfrm>
          <a:prstGeom prst="wedgeRoundRectCallout">
            <a:avLst>
              <a:gd name="adj1" fmla="val 78123"/>
              <a:gd name="adj2" fmla="val -187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>
                <a:solidFill>
                  <a:schemeClr val="bg1"/>
                </a:solidFill>
              </a:rPr>
              <a:t>I’M THE BAD DRAGON</a:t>
            </a:r>
            <a:r>
              <a:rPr lang="en-GB" smtClean="0">
                <a:solidFill>
                  <a:schemeClr val="bg1"/>
                </a:solidFill>
              </a:rPr>
              <a:t>!</a:t>
            </a:r>
          </a:p>
          <a:p>
            <a:pPr algn="ctr"/>
            <a:endParaRPr lang="en-GB" b="1" smtClean="0">
              <a:solidFill>
                <a:schemeClr val="bg1"/>
              </a:solidFill>
            </a:endParaRPr>
          </a:p>
          <a:p>
            <a:pPr algn="ctr"/>
            <a:r>
              <a:rPr lang="en-GB" b="1" smtClean="0">
                <a:solidFill>
                  <a:schemeClr val="bg1"/>
                </a:solidFill>
              </a:rPr>
              <a:t>I LIVE NEAR KRAKOW.</a:t>
            </a:r>
            <a:endParaRPr lang="en-GB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wkoszulce_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568"/>
            <a:ext cx="9144000" cy="6646864"/>
          </a:xfrm>
          <a:prstGeom prst="rect">
            <a:avLst/>
          </a:prstGeom>
        </p:spPr>
      </p:pic>
      <p:sp>
        <p:nvSpPr>
          <p:cNvPr id="4" name="Objaśnienie prostokątne zaokrąglone 3"/>
          <p:cNvSpPr/>
          <p:nvPr/>
        </p:nvSpPr>
        <p:spPr>
          <a:xfrm>
            <a:off x="4788024" y="1556792"/>
            <a:ext cx="3312368" cy="1800200"/>
          </a:xfrm>
          <a:prstGeom prst="wedgeRoundRectCallout">
            <a:avLst>
              <a:gd name="adj1" fmla="val -62878"/>
              <a:gd name="adj2" fmla="val 445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>
                <a:solidFill>
                  <a:schemeClr val="bg1"/>
                </a:solidFill>
              </a:rPr>
              <a:t>I LIKE COWS AND SHEEP!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95536" y="404664"/>
            <a:ext cx="2396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The  Dragon eats cows. 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wkoszulce_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568"/>
            <a:ext cx="9144000" cy="6646864"/>
          </a:xfrm>
          <a:prstGeom prst="rect">
            <a:avLst/>
          </a:prstGeom>
        </p:spPr>
      </p:pic>
      <p:sp>
        <p:nvSpPr>
          <p:cNvPr id="4" name="Objaśnienie prostokątne zaokrąglone 3"/>
          <p:cNvSpPr/>
          <p:nvPr/>
        </p:nvSpPr>
        <p:spPr>
          <a:xfrm>
            <a:off x="2915816" y="404664"/>
            <a:ext cx="3312368" cy="1800200"/>
          </a:xfrm>
          <a:prstGeom prst="wedgeRoundRectCallout">
            <a:avLst>
              <a:gd name="adj1" fmla="val 1252"/>
              <a:gd name="adj2" fmla="val 1148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>
                <a:solidFill>
                  <a:schemeClr val="bg1"/>
                </a:solidFill>
              </a:rPr>
              <a:t>WE LIVE IN CRACOW.</a:t>
            </a:r>
          </a:p>
          <a:p>
            <a:pPr algn="ctr"/>
            <a:endParaRPr lang="en-GB" b="1" smtClean="0">
              <a:solidFill>
                <a:schemeClr val="bg1"/>
              </a:solidFill>
            </a:endParaRPr>
          </a:p>
          <a:p>
            <a:pPr algn="ctr"/>
            <a:r>
              <a:rPr lang="en-GB" b="1" smtClean="0">
                <a:solidFill>
                  <a:schemeClr val="bg1"/>
                </a:solidFill>
              </a:rPr>
              <a:t>WE ARE AFRAID OF THE DRAGON!</a:t>
            </a:r>
          </a:p>
          <a:p>
            <a:pPr algn="ctr"/>
            <a:endParaRPr lang="en-GB" b="1" smtClean="0">
              <a:solidFill>
                <a:schemeClr val="bg1"/>
              </a:solidFill>
            </a:endParaRPr>
          </a:p>
          <a:p>
            <a:pPr algn="ctr"/>
            <a:r>
              <a:rPr lang="en-GB" b="1" smtClean="0">
                <a:solidFill>
                  <a:schemeClr val="bg1"/>
                </a:solidFill>
              </a:rPr>
              <a:t>WE NEED SHEEP AND COWS!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5"/>
            <a:ext cx="9210675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jaśnienie prostokątne zaokrąglone 3"/>
          <p:cNvSpPr/>
          <p:nvPr/>
        </p:nvSpPr>
        <p:spPr>
          <a:xfrm>
            <a:off x="2771800" y="116632"/>
            <a:ext cx="3312368" cy="1800200"/>
          </a:xfrm>
          <a:prstGeom prst="wedgeRoundRectCallout">
            <a:avLst>
              <a:gd name="adj1" fmla="val -22969"/>
              <a:gd name="adj2" fmla="val 522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MANY KNIGHTS TRY TO KILL THE DRAGON.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BUT THEY CAN’T KILL 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wkoszulce_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23719" cy="6858000"/>
          </a:xfrm>
          <a:prstGeom prst="rect">
            <a:avLst/>
          </a:prstGeom>
        </p:spPr>
      </p:pic>
      <p:sp>
        <p:nvSpPr>
          <p:cNvPr id="6" name="Objaśnienie prostokątne zaokrąglone 5"/>
          <p:cNvSpPr/>
          <p:nvPr/>
        </p:nvSpPr>
        <p:spPr>
          <a:xfrm>
            <a:off x="5076056" y="188640"/>
            <a:ext cx="3312368" cy="1800200"/>
          </a:xfrm>
          <a:prstGeom prst="wedgeRoundRectCallout">
            <a:avLst>
              <a:gd name="adj1" fmla="val -22969"/>
              <a:gd name="adj2" fmla="val 522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>
                <a:solidFill>
                  <a:schemeClr val="bg1"/>
                </a:solidFill>
              </a:rPr>
              <a:t>THE KING OF KRAKOW IS VERY SAD.</a:t>
            </a:r>
          </a:p>
        </p:txBody>
      </p:sp>
      <p:sp>
        <p:nvSpPr>
          <p:cNvPr id="7" name="Objaśnienie prostokątne zaokrąglone 6"/>
          <p:cNvSpPr/>
          <p:nvPr/>
        </p:nvSpPr>
        <p:spPr>
          <a:xfrm>
            <a:off x="4211960" y="2348880"/>
            <a:ext cx="3312368" cy="1800200"/>
          </a:xfrm>
          <a:prstGeom prst="wedgeRoundRectCallout">
            <a:avLst>
              <a:gd name="adj1" fmla="val -115979"/>
              <a:gd name="adj2" fmla="val -555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>
                <a:solidFill>
                  <a:schemeClr val="bg1"/>
                </a:solidFill>
              </a:rPr>
              <a:t>THE MAN WHO WILL KILL THE DRAGON CAN MARRY MY DAUGHTER.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wkoszulce_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568"/>
            <a:ext cx="9144000" cy="6646864"/>
          </a:xfrm>
          <a:prstGeom prst="rect">
            <a:avLst/>
          </a:prstGeom>
        </p:spPr>
      </p:pic>
      <p:sp>
        <p:nvSpPr>
          <p:cNvPr id="6" name="Objaśnienie prostokątne zaokrąglone 5"/>
          <p:cNvSpPr/>
          <p:nvPr/>
        </p:nvSpPr>
        <p:spPr>
          <a:xfrm>
            <a:off x="5076056" y="1484784"/>
            <a:ext cx="3312368" cy="1800200"/>
          </a:xfrm>
          <a:prstGeom prst="wedgeRoundRectCallout">
            <a:avLst>
              <a:gd name="adj1" fmla="val -110033"/>
              <a:gd name="adj2" fmla="val -165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I’M THE SHOEMAKER.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I’M POOR.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125</Words>
  <Application>Microsoft Office PowerPoint</Application>
  <PresentationFormat>Pokaz na ekranie (4:3)</PresentationFormat>
  <Paragraphs>24</Paragraphs>
  <Slides>11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Motyw pakietu Office</vt:lpstr>
      <vt:lpstr>THE WAWEL DRAGON</vt:lpstr>
      <vt:lpstr>Our legend takes place in Krakow. The main character of our legend is a shoemaker.</vt:lpstr>
      <vt:lpstr>Once upon a time…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WAWEL DRAGON</dc:title>
  <dc:creator>Martyna Pyclik</dc:creator>
  <cp:lastModifiedBy>Martyna Pyclik</cp:lastModifiedBy>
  <cp:revision>2</cp:revision>
  <dcterms:created xsi:type="dcterms:W3CDTF">2015-05-24T12:31:37Z</dcterms:created>
  <dcterms:modified xsi:type="dcterms:W3CDTF">2015-05-24T12:37:48Z</dcterms:modified>
</cp:coreProperties>
</file>