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99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3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77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81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89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11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10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21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63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00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54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7030A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3CD2B-360E-4154-A3DD-ED0CA40D600B}" type="datetimeFigureOut">
              <a:rPr lang="fr-FR" smtClean="0"/>
              <a:t>26/11/2014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1EA7-2532-47A9-BCB8-591D11FCFC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65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ggard - medieval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0789" y="172011"/>
            <a:ext cx="7190422" cy="68464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15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7030A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6" y="-418146"/>
            <a:ext cx="5143898" cy="72761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4057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4" y="-440431"/>
            <a:ext cx="5227473" cy="73969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101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78" y="-214537"/>
            <a:ext cx="5183633" cy="73398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975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14" y="-201719"/>
            <a:ext cx="5156197" cy="72988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601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5" y="-422600"/>
            <a:ext cx="5229770" cy="73931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2378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2" y="0"/>
            <a:ext cx="5114539" cy="72382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001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-1"/>
            <a:ext cx="5005285" cy="70740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2006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0</Words>
  <Application>Microsoft Office PowerPoint</Application>
  <PresentationFormat>Grand écran</PresentationFormat>
  <Paragraphs>0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D</dc:creator>
  <cp:lastModifiedBy>Cédric D</cp:lastModifiedBy>
  <cp:revision>10</cp:revision>
  <dcterms:created xsi:type="dcterms:W3CDTF">2014-11-26T16:03:17Z</dcterms:created>
  <dcterms:modified xsi:type="dcterms:W3CDTF">2014-11-26T17:06:27Z</dcterms:modified>
</cp:coreProperties>
</file>