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56" r:id="rId2"/>
    <p:sldId id="257" r:id="rId3"/>
    <p:sldId id="258" r:id="rId4"/>
    <p:sldId id="259" r:id="rId5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25E175-6A35-42EC-A438-5FBFA8016D36}" type="datetimeFigureOut">
              <a:rPr lang="pl-PL" smtClean="0"/>
              <a:t>2015-05-24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F6BD70-A9FE-4E4D-AB48-503134DCB1AD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noProof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0289CB-7FB7-470B-8C50-AAC680B3E5B9}" type="slidenum">
              <a:rPr lang="pl-PL" smtClean="0"/>
              <a:pPr/>
              <a:t>2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2015-05-24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2015-05-24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2015-05-24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2015-05-24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2015-05-24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2015-05-24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2015-05-24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2015-05-24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2015-05-24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2015-05-24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2015-05-24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21E02-25CB-4963-84BC-0813985E7D90}" type="datetimeFigureOut">
              <a:rPr lang="pl-PL" smtClean="0"/>
              <a:pPr/>
              <a:t>2015-05-24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wkoszulce_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6468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12231" cy="630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jaśnienie prostokątne zaokrąglone 4"/>
          <p:cNvSpPr/>
          <p:nvPr/>
        </p:nvSpPr>
        <p:spPr>
          <a:xfrm>
            <a:off x="4355976" y="0"/>
            <a:ext cx="3312368" cy="1800200"/>
          </a:xfrm>
          <a:prstGeom prst="wedgeRoundRectCallout">
            <a:avLst>
              <a:gd name="adj1" fmla="val 52668"/>
              <a:gd name="adj2" fmla="val 14729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IT’S A HAPPY DAY! </a:t>
            </a:r>
          </a:p>
          <a:p>
            <a:pPr algn="ctr"/>
            <a:endParaRPr lang="en-GB" b="1" dirty="0" smtClean="0">
              <a:solidFill>
                <a:schemeClr val="bg1"/>
              </a:solidFill>
            </a:endParaRPr>
          </a:p>
          <a:p>
            <a:pPr algn="ctr"/>
            <a:r>
              <a:rPr lang="en-GB" b="1" dirty="0" smtClean="0">
                <a:solidFill>
                  <a:schemeClr val="bg1"/>
                </a:solidFill>
              </a:rPr>
              <a:t>YOU CAN MARRY MY DAUGHTER.</a:t>
            </a:r>
          </a:p>
        </p:txBody>
      </p:sp>
      <p:sp>
        <p:nvSpPr>
          <p:cNvPr id="6" name="Objaśnienie prostokątne zaokrąglone 5"/>
          <p:cNvSpPr/>
          <p:nvPr/>
        </p:nvSpPr>
        <p:spPr>
          <a:xfrm>
            <a:off x="0" y="1340768"/>
            <a:ext cx="2448272" cy="936104"/>
          </a:xfrm>
          <a:prstGeom prst="wedgeRoundRectCallout">
            <a:avLst>
              <a:gd name="adj1" fmla="val 52726"/>
              <a:gd name="adj2" fmla="val 22821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smtClean="0">
                <a:solidFill>
                  <a:schemeClr val="bg1"/>
                </a:solidFill>
              </a:rPr>
              <a:t>KING! KING! </a:t>
            </a:r>
          </a:p>
          <a:p>
            <a:pPr algn="ctr"/>
            <a:r>
              <a:rPr lang="en-GB" b="1" smtClean="0">
                <a:solidFill>
                  <a:schemeClr val="bg1"/>
                </a:solidFill>
              </a:rPr>
              <a:t>I KILL THE DRAGON!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53701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jaśnienie prostokątne zaokrąglone 2"/>
          <p:cNvSpPr/>
          <p:nvPr/>
        </p:nvSpPr>
        <p:spPr>
          <a:xfrm>
            <a:off x="4932040" y="188640"/>
            <a:ext cx="3312368" cy="1800200"/>
          </a:xfrm>
          <a:prstGeom prst="wedgeRoundRectCallout">
            <a:avLst>
              <a:gd name="adj1" fmla="val -42418"/>
              <a:gd name="adj2" fmla="val 7311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smtClean="0">
                <a:solidFill>
                  <a:schemeClr val="bg1"/>
                </a:solidFill>
              </a:rPr>
              <a:t>I LOVE YOU!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88640"/>
            <a:ext cx="4392488" cy="63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ole tekstowe 2"/>
          <p:cNvSpPr txBox="1"/>
          <p:nvPr/>
        </p:nvSpPr>
        <p:spPr>
          <a:xfrm>
            <a:off x="2843808" y="6093296"/>
            <a:ext cx="4165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/>
              <a:t>THE STATUE OF THE DRAGON IN KRAKOW. </a:t>
            </a:r>
            <a:endParaRPr lang="en-GB"/>
          </a:p>
        </p:txBody>
      </p:sp>
      <p:sp>
        <p:nvSpPr>
          <p:cNvPr id="4" name="pole tekstowe 3"/>
          <p:cNvSpPr txBox="1"/>
          <p:nvPr/>
        </p:nvSpPr>
        <p:spPr>
          <a:xfrm>
            <a:off x="323528" y="404664"/>
            <a:ext cx="8336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/>
              <a:t>There is a statue of the Dragon in Krakow. It commemorates the story of the Dragon. 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</Words>
  <Application>Microsoft Office PowerPoint</Application>
  <PresentationFormat>Pokaz na ekranie (4:3)</PresentationFormat>
  <Paragraphs>9</Paragraphs>
  <Slides>4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</vt:i4>
      </vt:variant>
    </vt:vector>
  </HeadingPairs>
  <TitlesOfParts>
    <vt:vector size="5" baseType="lpstr">
      <vt:lpstr>Motyw pakietu Office</vt:lpstr>
      <vt:lpstr>Slajd 1</vt:lpstr>
      <vt:lpstr>Slajd 2</vt:lpstr>
      <vt:lpstr>Slajd 3</vt:lpstr>
      <vt:lpstr>Slajd 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Martyna Pyclik</dc:creator>
  <cp:lastModifiedBy>Martyna Pyclik</cp:lastModifiedBy>
  <cp:revision>1</cp:revision>
  <dcterms:created xsi:type="dcterms:W3CDTF">2015-05-24T12:39:23Z</dcterms:created>
  <dcterms:modified xsi:type="dcterms:W3CDTF">2015-05-24T12:41:14Z</dcterms:modified>
</cp:coreProperties>
</file>