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29917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5255568" y="692696"/>
            <a:ext cx="3888432" cy="1800200"/>
            <a:chOff x="4427984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427984" y="1412776"/>
              <a:ext cx="3888432" cy="1800200"/>
            </a:xfrm>
            <a:prstGeom prst="wedgeEllipseCallout">
              <a:avLst>
                <a:gd name="adj1" fmla="val -63162"/>
                <a:gd name="adj2" fmla="val 10313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60032" y="1916832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I’m</a:t>
              </a:r>
              <a:r>
                <a:rPr lang="pl-PL" sz="2200" b="1" dirty="0" smtClean="0"/>
                <a:t> not </a:t>
              </a:r>
              <a:r>
                <a:rPr lang="pl-PL" sz="2200" b="1" dirty="0" err="1" smtClean="0"/>
                <a:t>the</a:t>
              </a:r>
              <a:r>
                <a:rPr lang="pl-PL" sz="2200" b="1" dirty="0" smtClean="0"/>
                <a:t> g</a:t>
              </a:r>
              <a:r>
                <a:rPr lang="en-GB" sz="2200" b="1" dirty="0" smtClean="0"/>
                <a:t>olden duck. I’m a princess.</a:t>
              </a:r>
              <a:endParaRPr lang="en-GB" sz="2200" b="1" dirty="0"/>
            </a:p>
          </p:txBody>
        </p:sp>
      </p:grpSp>
      <p:sp>
        <p:nvSpPr>
          <p:cNvPr id="6" name="Objaśnienie owalne 5"/>
          <p:cNvSpPr/>
          <p:nvPr/>
        </p:nvSpPr>
        <p:spPr>
          <a:xfrm>
            <a:off x="0" y="3645024"/>
            <a:ext cx="3635896" cy="2232248"/>
          </a:xfrm>
          <a:prstGeom prst="wedgeEllipseCallout">
            <a:avLst>
              <a:gd name="adj1" fmla="val 58916"/>
              <a:gd name="adj2" fmla="val -5578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500" b="1" dirty="0" smtClean="0"/>
          </a:p>
          <a:p>
            <a:pPr algn="ctr"/>
            <a:endParaRPr lang="en-GB" sz="1500" b="1" dirty="0" smtClean="0"/>
          </a:p>
          <a:p>
            <a:pPr algn="ctr"/>
            <a:r>
              <a:rPr lang="en-GB" sz="1500" b="1" dirty="0" smtClean="0"/>
              <a:t>I can give you a lot of money but you have to spend 100 ducats only on you</a:t>
            </a:r>
            <a:r>
              <a:rPr lang="pl-PL" sz="1500" b="1" dirty="0" smtClean="0"/>
              <a:t> </a:t>
            </a:r>
            <a:r>
              <a:rPr lang="en-GB" sz="1500" b="1" dirty="0" smtClean="0"/>
              <a:t> during one day.  </a:t>
            </a:r>
            <a:endParaRPr lang="en-GB" sz="1500" dirty="0" smtClean="0"/>
          </a:p>
          <a:p>
            <a:pPr algn="ctr"/>
            <a:endParaRPr lang="en-GB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THE END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96136" cy="6858000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3203848" y="908720"/>
            <a:ext cx="3888432" cy="1800200"/>
            <a:chOff x="4788024" y="1484784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788024" y="1484784"/>
              <a:ext cx="3888432" cy="1800200"/>
            </a:xfrm>
            <a:prstGeom prst="wedgeEllipseCallout">
              <a:avLst>
                <a:gd name="adj1" fmla="val -62093"/>
                <a:gd name="adj2" fmla="val 11775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5148064" y="2083495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Shoemaker, this is your money.</a:t>
              </a:r>
              <a:endParaRPr lang="en-GB" dirty="0"/>
            </a:p>
          </p:txBody>
        </p:sp>
      </p:grpSp>
      <p:grpSp>
        <p:nvGrpSpPr>
          <p:cNvPr id="3" name="Grupa 5"/>
          <p:cNvGrpSpPr/>
          <p:nvPr/>
        </p:nvGrpSpPr>
        <p:grpSpPr>
          <a:xfrm>
            <a:off x="5364088" y="2924944"/>
            <a:ext cx="3564904" cy="1800200"/>
            <a:chOff x="4797873" y="1628800"/>
            <a:chExt cx="3888432" cy="1800200"/>
          </a:xfrm>
        </p:grpSpPr>
        <p:sp>
          <p:nvSpPr>
            <p:cNvPr id="7" name="Objaśnienie owalne 6"/>
            <p:cNvSpPr/>
            <p:nvPr/>
          </p:nvSpPr>
          <p:spPr>
            <a:xfrm>
              <a:off x="4797873" y="1628800"/>
              <a:ext cx="3888432" cy="1800200"/>
            </a:xfrm>
            <a:prstGeom prst="wedgeEllipseCallout">
              <a:avLst>
                <a:gd name="adj1" fmla="val -63518"/>
                <a:gd name="adj2" fmla="val 3848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5004048" y="2060848"/>
              <a:ext cx="3168352" cy="1209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114300" algn="l"/>
                </a:tabLst>
              </a:pPr>
              <a:r>
                <a:rPr lang="en-GB" sz="2200" b="1" dirty="0" smtClean="0">
                  <a:latin typeface="Times New Roman"/>
                  <a:ea typeface="Times New Roman"/>
                  <a:cs typeface="Times New Roman"/>
                </a:rPr>
                <a:t>Thank you very much </a:t>
              </a:r>
              <a:r>
                <a:rPr lang="pl-PL" sz="2200" b="1" dirty="0" smtClean="0">
                  <a:latin typeface="Times New Roman"/>
                  <a:ea typeface="Times New Roman"/>
                  <a:cs typeface="Times New Roman"/>
                </a:rPr>
                <a:t>P</a:t>
              </a:r>
              <a:r>
                <a:rPr lang="en-GB" sz="2200" b="1" dirty="0" err="1" smtClean="0">
                  <a:latin typeface="Times New Roman"/>
                  <a:ea typeface="Times New Roman"/>
                  <a:cs typeface="Times New Roman"/>
                </a:rPr>
                <a:t>rincess</a:t>
              </a:r>
              <a:r>
                <a:rPr lang="en-GB" sz="2200" b="1" dirty="0" smtClean="0">
                  <a:latin typeface="Times New Roman"/>
                  <a:ea typeface="Times New Roman"/>
                  <a:cs typeface="Times New Roman"/>
                </a:rPr>
                <a:t>.</a:t>
              </a:r>
              <a:endParaRPr lang="en-GB" sz="2200" b="1" dirty="0" smtClean="0">
                <a:ea typeface="Times New Roman"/>
                <a:cs typeface="Times New Roman"/>
              </a:endParaRPr>
            </a:p>
            <a:p>
              <a:endParaRPr lang="en-GB" sz="2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39330" cy="6858000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2915816" y="1196752"/>
            <a:ext cx="3888432" cy="1800200"/>
            <a:chOff x="4427984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427984" y="1412776"/>
              <a:ext cx="3888432" cy="1800200"/>
            </a:xfrm>
            <a:prstGeom prst="wedgeEllipseCallout">
              <a:avLst>
                <a:gd name="adj1" fmla="val -63162"/>
                <a:gd name="adj2" fmla="val 10313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60032" y="2132856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I can buy everything I want</a:t>
              </a:r>
              <a:r>
                <a:rPr lang="pl-PL" b="1" dirty="0" smtClean="0"/>
                <a:t>!</a:t>
              </a:r>
              <a:endParaRPr lang="en-GB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624"/>
            <a:ext cx="9144000" cy="6502752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0" y="620688"/>
            <a:ext cx="3888432" cy="1800200"/>
            <a:chOff x="4427984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427984" y="1412776"/>
              <a:ext cx="3888432" cy="1800200"/>
            </a:xfrm>
            <a:prstGeom prst="wedgeEllipseCallout">
              <a:avLst>
                <a:gd name="adj1" fmla="val 14868"/>
                <a:gd name="adj2" fmla="val 12314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95528" y="2132856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I can buy new clothes.</a:t>
              </a:r>
              <a:endParaRPr lang="en-GB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959"/>
            <a:ext cx="9144000" cy="6644081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1403648" y="1844824"/>
            <a:ext cx="3888432" cy="1800200"/>
            <a:chOff x="3635896" y="1484784"/>
            <a:chExt cx="3888432" cy="1800200"/>
          </a:xfrm>
        </p:grpSpPr>
        <p:sp>
          <p:nvSpPr>
            <p:cNvPr id="6" name="Objaśnienie owalne 5"/>
            <p:cNvSpPr/>
            <p:nvPr/>
          </p:nvSpPr>
          <p:spPr>
            <a:xfrm>
              <a:off x="3635896" y="1484784"/>
              <a:ext cx="3888432" cy="1800200"/>
            </a:xfrm>
            <a:prstGeom prst="wedgeEllipseCallout">
              <a:avLst>
                <a:gd name="adj1" fmla="val 61276"/>
                <a:gd name="adj2" fmla="val 40052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283968" y="2204864"/>
              <a:ext cx="3240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It’s delicious.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08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11077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1403648" y="2420888"/>
            <a:ext cx="3888432" cy="1800200"/>
            <a:chOff x="4679504" y="1556792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679504" y="1556792"/>
              <a:ext cx="3888432" cy="1800200"/>
            </a:xfrm>
            <a:prstGeom prst="wedgeEllipseCallout">
              <a:avLst>
                <a:gd name="adj1" fmla="val -59488"/>
                <a:gd name="adj2" fmla="val -11432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60032" y="1988840"/>
              <a:ext cx="3240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Good man! I’m </a:t>
              </a:r>
              <a:r>
                <a:rPr lang="pl-PL" b="1" dirty="0" smtClean="0"/>
                <a:t>a</a:t>
              </a:r>
              <a:r>
                <a:rPr lang="en-GB" b="1" dirty="0" smtClean="0"/>
                <a:t> </a:t>
              </a:r>
              <a:r>
                <a:rPr lang="en-GB" b="1" dirty="0" smtClean="0"/>
                <a:t>soldier. I’m </a:t>
              </a:r>
              <a:r>
                <a:rPr lang="pl-PL" b="1" dirty="0" smtClean="0"/>
                <a:t>old and </a:t>
              </a:r>
              <a:r>
                <a:rPr lang="en-GB" b="1" dirty="0" smtClean="0"/>
                <a:t>poor. I’m hungry. Can you help me? </a:t>
              </a:r>
              <a:endParaRPr lang="en-GB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7149"/>
            <a:ext cx="9144000" cy="652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" y="219075"/>
            <a:ext cx="8905875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Pokaz na ekranie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THE END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Martyna Pyclik</dc:creator>
  <cp:lastModifiedBy>Martyna Pyclik</cp:lastModifiedBy>
  <cp:revision>2</cp:revision>
  <dcterms:created xsi:type="dcterms:W3CDTF">2014-12-14T13:09:33Z</dcterms:created>
  <dcterms:modified xsi:type="dcterms:W3CDTF">2014-12-16T18:20:40Z</dcterms:modified>
</cp:coreProperties>
</file>