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2014-12-16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THE GOLDEN DUCK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112" y="195262"/>
            <a:ext cx="8867775" cy="6467475"/>
          </a:xfrm>
          <a:prstGeom prst="rect">
            <a:avLst/>
          </a:prstGeom>
        </p:spPr>
      </p:pic>
      <p:sp>
        <p:nvSpPr>
          <p:cNvPr id="4" name="Objaśnienie owalne 3"/>
          <p:cNvSpPr/>
          <p:nvPr/>
        </p:nvSpPr>
        <p:spPr>
          <a:xfrm>
            <a:off x="2339752" y="260648"/>
            <a:ext cx="3888432" cy="1800200"/>
          </a:xfrm>
          <a:prstGeom prst="wedgeEllipseCallout">
            <a:avLst>
              <a:gd name="adj1" fmla="val -43209"/>
              <a:gd name="adj2" fmla="val 6234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I’m afraid!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3101"/>
            <a:ext cx="9144000" cy="6511797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2051720" y="0"/>
            <a:ext cx="3888432" cy="1800200"/>
            <a:chOff x="4572000" y="1412776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572000" y="1412776"/>
              <a:ext cx="3888432" cy="1800200"/>
            </a:xfrm>
            <a:prstGeom prst="wedgeEllipseCallout">
              <a:avLst>
                <a:gd name="adj1" fmla="val -72069"/>
                <a:gd name="adj2" fmla="val 78509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860032" y="1916832"/>
              <a:ext cx="32403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smtClean="0"/>
                <a:t>Hello</a:t>
              </a:r>
              <a:r>
                <a:rPr lang="pl-PL" sz="2200" b="1" dirty="0" smtClean="0"/>
                <a:t> </a:t>
              </a:r>
              <a:r>
                <a:rPr lang="en-GB" sz="2200" b="1" dirty="0" smtClean="0"/>
                <a:t>Golden Duck</a:t>
              </a:r>
              <a:r>
                <a:rPr lang="pl-PL" sz="2200" b="1" dirty="0" smtClean="0"/>
                <a:t>.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en-GB" dirty="0" smtClean="0"/>
              <a:t>Our </a:t>
            </a:r>
            <a:r>
              <a:rPr lang="pl-PL" dirty="0" smtClean="0"/>
              <a:t>legend</a:t>
            </a:r>
            <a:r>
              <a:rPr lang="en-GB" dirty="0" smtClean="0"/>
              <a:t> takes place in Warsaw. The main character of our </a:t>
            </a:r>
            <a:r>
              <a:rPr lang="pl-PL" dirty="0" smtClean="0"/>
              <a:t>legend</a:t>
            </a:r>
            <a:r>
              <a:rPr lang="en-GB" dirty="0" smtClean="0"/>
              <a:t> is a shoemaker.  His name is </a:t>
            </a:r>
            <a:r>
              <a:rPr lang="pl-PL" dirty="0" smtClean="0"/>
              <a:t>Dratewka</a:t>
            </a:r>
            <a:r>
              <a:rPr lang="en-GB" dirty="0" smtClean="0"/>
              <a:t>. </a:t>
            </a:r>
            <a:r>
              <a:rPr lang="pl-PL" dirty="0" smtClean="0"/>
              <a:t>Dratewka</a:t>
            </a:r>
            <a:r>
              <a:rPr lang="en-GB" dirty="0" smtClean="0"/>
              <a:t> is very poor.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229600" cy="1143000"/>
          </a:xfrm>
        </p:spPr>
        <p:txBody>
          <a:bodyPr/>
          <a:lstStyle/>
          <a:p>
            <a:r>
              <a:rPr lang="en-GB" dirty="0" smtClean="0"/>
              <a:t>Once upon a time…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" y="133350"/>
            <a:ext cx="9134475" cy="6591300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2987824" y="2708920"/>
            <a:ext cx="3888432" cy="1800200"/>
            <a:chOff x="2123728" y="3861048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2123728" y="3861048"/>
              <a:ext cx="3888432" cy="1800200"/>
            </a:xfrm>
            <a:prstGeom prst="wedgeEllipseCallout">
              <a:avLst>
                <a:gd name="adj1" fmla="val -63162"/>
                <a:gd name="adj2" fmla="val 10313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2483768" y="4221088"/>
              <a:ext cx="32403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smtClean="0"/>
                <a:t>Hello. I’m a shoemaker. My name is </a:t>
              </a:r>
              <a:r>
                <a:rPr lang="pl-PL" sz="2200" b="1" dirty="0" smtClean="0"/>
                <a:t>Dratewka</a:t>
              </a:r>
              <a:r>
                <a:rPr lang="en-GB" sz="2200" b="1" dirty="0" smtClean="0"/>
                <a:t>. I’m poor</a:t>
              </a:r>
              <a:r>
                <a:rPr lang="en-GB" dirty="0" smtClean="0"/>
                <a:t>. 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rmAutofit/>
          </a:bodyPr>
          <a:lstStyle/>
          <a:p>
            <a:r>
              <a:rPr lang="en-GB" dirty="0" smtClean="0"/>
              <a:t>One day, </a:t>
            </a:r>
            <a:r>
              <a:rPr lang="pl-PL" dirty="0" err="1" smtClean="0"/>
              <a:t>the</a:t>
            </a:r>
            <a:r>
              <a:rPr lang="en-GB" dirty="0" smtClean="0"/>
              <a:t> </a:t>
            </a:r>
            <a:r>
              <a:rPr lang="en-GB" dirty="0" smtClean="0"/>
              <a:t>main character meets a  journeyman in the inn</a:t>
            </a:r>
            <a:r>
              <a:rPr lang="pl-PL" dirty="0" smtClean="0"/>
              <a:t>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8748464" cy="6218666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5004048" y="0"/>
            <a:ext cx="3888432" cy="1800200"/>
            <a:chOff x="4427984" y="1412776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427984" y="1412776"/>
              <a:ext cx="3888432" cy="1800200"/>
            </a:xfrm>
            <a:prstGeom prst="wedgeEllipseCallout">
              <a:avLst>
                <a:gd name="adj1" fmla="val -63162"/>
                <a:gd name="adj2" fmla="val 10313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860032" y="1916832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 smtClean="0"/>
                <a:t>Hello. I’m a  journeyman. I’m rich. I have got a </a:t>
              </a:r>
              <a:r>
                <a:rPr lang="pl-PL" sz="2200" b="1" dirty="0" smtClean="0"/>
                <a:t>shop.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8748464" cy="6218666"/>
          </a:xfrm>
          <a:prstGeom prst="rect">
            <a:avLst/>
          </a:prstGeom>
        </p:spPr>
      </p:pic>
      <p:grpSp>
        <p:nvGrpSpPr>
          <p:cNvPr id="2" name="Grupa 5"/>
          <p:cNvGrpSpPr/>
          <p:nvPr/>
        </p:nvGrpSpPr>
        <p:grpSpPr>
          <a:xfrm>
            <a:off x="5255568" y="188640"/>
            <a:ext cx="3888432" cy="1800200"/>
            <a:chOff x="4427984" y="1412776"/>
            <a:chExt cx="3888432" cy="1800200"/>
          </a:xfrm>
        </p:grpSpPr>
        <p:sp>
          <p:nvSpPr>
            <p:cNvPr id="4" name="Objaśnienie owalne 3"/>
            <p:cNvSpPr/>
            <p:nvPr/>
          </p:nvSpPr>
          <p:spPr>
            <a:xfrm>
              <a:off x="4427984" y="1412776"/>
              <a:ext cx="3888432" cy="1800200"/>
            </a:xfrm>
            <a:prstGeom prst="wedgeEllipseCallout">
              <a:avLst>
                <a:gd name="adj1" fmla="val -63162"/>
                <a:gd name="adj2" fmla="val 10313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896544" y="1700808"/>
              <a:ext cx="32403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Listen!</a:t>
              </a:r>
              <a:r>
                <a:rPr lang="pl-PL" sz="1600" b="1" dirty="0" smtClean="0"/>
                <a:t> Y</a:t>
              </a:r>
              <a:r>
                <a:rPr lang="en-GB" sz="1600" b="1" dirty="0" err="1" smtClean="0"/>
                <a:t>ou</a:t>
              </a:r>
              <a:r>
                <a:rPr lang="en-GB" sz="1600" b="1" dirty="0" smtClean="0"/>
                <a:t> know that you can find  a golden duck in the castle in </a:t>
              </a:r>
              <a:r>
                <a:rPr lang="en-GB" sz="1600" b="1" dirty="0" err="1" smtClean="0"/>
                <a:t>Ordynacka</a:t>
              </a:r>
              <a:r>
                <a:rPr lang="en-GB" sz="1600" b="1" dirty="0" smtClean="0"/>
                <a:t> street during the Midsummer's Eve. The golden duck can give you</a:t>
              </a:r>
              <a:r>
                <a:rPr lang="pl-PL" sz="1600" b="1" dirty="0" smtClean="0"/>
                <a:t>  </a:t>
              </a:r>
              <a:r>
                <a:rPr lang="en-GB" sz="1600" b="1" dirty="0" smtClean="0"/>
                <a:t>a lot of money. </a:t>
              </a:r>
              <a:endParaRPr lang="en-GB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849"/>
            <a:ext cx="9144000" cy="649830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pl-PL" sz="2200" b="1" dirty="0" err="1" smtClean="0"/>
              <a:t>The</a:t>
            </a:r>
            <a:r>
              <a:rPr lang="en-GB" sz="2200" b="1" dirty="0" smtClean="0"/>
              <a:t> </a:t>
            </a:r>
            <a:r>
              <a:rPr lang="en-GB" sz="2200" b="1" dirty="0" smtClean="0"/>
              <a:t>shoemaker decide</a:t>
            </a:r>
            <a:r>
              <a:rPr lang="pl-PL" sz="2200" b="1" dirty="0" smtClean="0"/>
              <a:t>s</a:t>
            </a:r>
            <a:r>
              <a:rPr lang="en-GB" sz="2200" b="1" dirty="0" smtClean="0"/>
              <a:t> to go to the old castle</a:t>
            </a:r>
            <a:r>
              <a:rPr lang="en-GB" sz="2200" dirty="0" smtClean="0"/>
              <a:t>.</a:t>
            </a:r>
            <a:endParaRPr lang="en-GB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9087"/>
            <a:ext cx="9144000" cy="649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113</Words>
  <Application>Microsoft Office PowerPoint</Application>
  <PresentationFormat>Pokaz na ekranie (4:3)</PresentationFormat>
  <Paragraphs>10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THE GOLDEN DUCK</vt:lpstr>
      <vt:lpstr>Our legend takes place in Warsaw. The main character of our legend is a shoemaker.  His name is Dratewka. Dratewka is very poor. </vt:lpstr>
      <vt:lpstr>Once upon a time…</vt:lpstr>
      <vt:lpstr>Slajd 4</vt:lpstr>
      <vt:lpstr>One day, the main character meets a  journeyman in the inn.</vt:lpstr>
      <vt:lpstr>Slajd 6</vt:lpstr>
      <vt:lpstr>Slajd 7</vt:lpstr>
      <vt:lpstr>The shoemaker decides to go to the old castle.</vt:lpstr>
      <vt:lpstr>Slajd 9</vt:lpstr>
      <vt:lpstr>Slajd 10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GOLDEN DUCK</dc:title>
  <dc:creator>Martyna Pyclik</dc:creator>
  <cp:lastModifiedBy>Martyna Pyclik</cp:lastModifiedBy>
  <cp:revision>2</cp:revision>
  <dcterms:created xsi:type="dcterms:W3CDTF">2014-12-14T13:09:15Z</dcterms:created>
  <dcterms:modified xsi:type="dcterms:W3CDTF">2014-12-16T18:20:02Z</dcterms:modified>
</cp:coreProperties>
</file>