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8A4D8895-79EB-443A-B751-5083964F5B1A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A2583-88EA-4005-8457-905B07AFA37A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DB3CA-7DB5-4DB4-BCF3-B3243A17C0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62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DB3CA-7DB5-4DB4-BCF3-B3243A17C0E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2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7060E0-2E21-4F50-970F-2E4C075187BB}" type="datetimeFigureOut">
              <a:rPr lang="pl-PL" smtClean="0"/>
              <a:pPr/>
              <a:t>2014-12-15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7622BC-9DE7-42CD-B5E6-DC9A98AF22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-1107504"/>
            <a:ext cx="7772400" cy="2376265"/>
          </a:xfrm>
        </p:spPr>
        <p:txBody>
          <a:bodyPr/>
          <a:lstStyle/>
          <a:p>
            <a:r>
              <a:rPr lang="en-GB" sz="5400" b="1" dirty="0" smtClean="0">
                <a:solidFill>
                  <a:srgbClr val="0070C0"/>
                </a:solidFill>
              </a:rPr>
              <a:t>North America- Canada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08912" cy="554461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Canada, like the USA,  is a multinational  country with a lot of traditions and many different cultures. This has a big influence on the way people celebrate Christmas. The country is divided into English-speaking Canada and French–speaking Canada.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The people celebrate Christmas  differently there.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53835"/>
            <a:ext cx="4536504" cy="28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6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English-speaking Canada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people in that part of Canada start celebrating Christmas </a:t>
            </a:r>
            <a:r>
              <a:rPr lang="pl-PL" dirty="0" smtClean="0"/>
              <a:t>o</a:t>
            </a:r>
            <a:r>
              <a:rPr lang="en-GB" dirty="0" smtClean="0"/>
              <a:t>n 26</a:t>
            </a:r>
            <a:r>
              <a:rPr lang="en-GB" baseline="30000" dirty="0" smtClean="0"/>
              <a:t>th</a:t>
            </a:r>
            <a:r>
              <a:rPr lang="en-GB" dirty="0" smtClean="0"/>
              <a:t>  December. Everybody is happy in the morning –</a:t>
            </a:r>
            <a:r>
              <a:rPr lang="pl-PL" dirty="0" smtClean="0"/>
              <a:t> </a:t>
            </a:r>
            <a:r>
              <a:rPr lang="en-GB" dirty="0" smtClean="0"/>
              <a:t>it’s present time. People exchange gifts. The family go to church and than eat dinner. The main dishes are turkey or beef and pudding.</a:t>
            </a:r>
            <a:r>
              <a:rPr lang="pl-PL" dirty="0" smtClean="0"/>
              <a:t> </a:t>
            </a:r>
            <a:r>
              <a:rPr lang="en-GB" dirty="0" smtClean="0"/>
              <a:t>It is an old custom to hang mistletoe decorated with bells in the house . Mistletoe brings good lucky and happiness especially to those who kiss underneath it .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18368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French-speaking Canada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The most important day  of Christmas is 26</a:t>
            </a:r>
            <a:r>
              <a:rPr lang="en-GB" sz="2800" baseline="30000" dirty="0" smtClean="0"/>
              <a:t>th</a:t>
            </a:r>
            <a:r>
              <a:rPr lang="en-GB" sz="2800" cap="small" baseline="30000" dirty="0" smtClean="0"/>
              <a:t> </a:t>
            </a:r>
            <a:r>
              <a:rPr lang="en-GB" sz="2800" dirty="0" smtClean="0"/>
              <a:t>December. Before going to church, the family put a crib under the Christmas tree</a:t>
            </a:r>
            <a:r>
              <a:rPr lang="pl-PL" sz="2800" dirty="0" smtClean="0"/>
              <a:t> </a:t>
            </a:r>
            <a:r>
              <a:rPr lang="en-GB" sz="2800" dirty="0" smtClean="0"/>
              <a:t>-  it shows that baby Jesus was born. When they come back home they eat a nice dinner.</a:t>
            </a:r>
            <a:r>
              <a:rPr lang="pl-PL" sz="2800" dirty="0" smtClean="0"/>
              <a:t> </a:t>
            </a:r>
            <a:r>
              <a:rPr lang="en-GB" sz="2800" dirty="0" smtClean="0"/>
              <a:t>The main dish is </a:t>
            </a:r>
            <a:r>
              <a:rPr lang="en-GB" sz="2800" dirty="0" err="1" smtClean="0"/>
              <a:t>Tourtiere</a:t>
            </a:r>
            <a:r>
              <a:rPr lang="en-GB" sz="2800" dirty="0" smtClean="0"/>
              <a:t> - a meat pie. They eat Yule Log for dessert –</a:t>
            </a:r>
            <a:r>
              <a:rPr lang="pl-PL" sz="2800" dirty="0" smtClean="0"/>
              <a:t> </a:t>
            </a:r>
            <a:r>
              <a:rPr lang="en-GB" sz="2800" dirty="0" smtClean="0"/>
              <a:t>it is a chocolate cake in a shape a wooden log. The French people used to burn the birch logs in fireplaces before they moved to Canada.</a:t>
            </a:r>
            <a:r>
              <a:rPr lang="pl-PL" sz="2800" dirty="0" smtClean="0"/>
              <a:t> </a:t>
            </a:r>
            <a:r>
              <a:rPr lang="en-GB" sz="2800" dirty="0" smtClean="0"/>
              <a:t>The children unpack presents that were hidden in big  socks by Santa Claus. However, the biggest ones will be opened no sooner than on </a:t>
            </a:r>
            <a:r>
              <a:rPr lang="pl-PL" sz="2800" dirty="0" smtClean="0"/>
              <a:t>the</a:t>
            </a:r>
            <a:r>
              <a:rPr lang="en-GB" sz="2800" dirty="0" smtClean="0"/>
              <a:t> New Year’s Eve.</a:t>
            </a:r>
            <a:endParaRPr lang="en-GB" sz="2800" cap="small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44665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Boston Christmas tree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One of the most interesting Christmas traditions in </a:t>
            </a:r>
            <a:r>
              <a:rPr lang="en-GB" sz="2800" dirty="0" err="1" smtClean="0"/>
              <a:t>Canda</a:t>
            </a:r>
            <a:r>
              <a:rPr lang="en-GB" sz="2800" dirty="0" smtClean="0"/>
              <a:t> is Boston Christmas tree. On 6th December 1917 in Halifax there was a</a:t>
            </a:r>
            <a:r>
              <a:rPr lang="pl-PL" sz="2800" dirty="0" smtClean="0"/>
              <a:t> </a:t>
            </a:r>
            <a:r>
              <a:rPr lang="en-GB" sz="2800" dirty="0" smtClean="0"/>
              <a:t>big accident in the bay</a:t>
            </a:r>
            <a:r>
              <a:rPr lang="pl-PL" sz="2800" dirty="0" smtClean="0"/>
              <a:t> </a:t>
            </a:r>
            <a:r>
              <a:rPr lang="en-GB" sz="2800" dirty="0" smtClean="0"/>
              <a:t>-</a:t>
            </a:r>
            <a:r>
              <a:rPr lang="pl-PL" sz="2800" dirty="0" smtClean="0"/>
              <a:t> </a:t>
            </a:r>
            <a:r>
              <a:rPr lang="en-GB" sz="2800" dirty="0" smtClean="0"/>
              <a:t>two ships collided and </a:t>
            </a:r>
            <a:r>
              <a:rPr lang="pl-PL" sz="2800" dirty="0" err="1" smtClean="0"/>
              <a:t>an</a:t>
            </a:r>
            <a:r>
              <a:rPr lang="pl-PL" sz="2800" dirty="0" smtClean="0"/>
              <a:t> </a:t>
            </a:r>
            <a:r>
              <a:rPr lang="en-GB" sz="2800" dirty="0" smtClean="0"/>
              <a:t>explosion occurred. As a result 1,900 people were killed, 9000 injured and 325 acres of city were destroyed.</a:t>
            </a:r>
            <a:r>
              <a:rPr lang="pl-PL" sz="2800" dirty="0" smtClean="0"/>
              <a:t> </a:t>
            </a:r>
            <a:r>
              <a:rPr lang="en-GB" sz="2800" dirty="0" smtClean="0"/>
              <a:t>The city of Boston sent nurses, food</a:t>
            </a:r>
            <a:r>
              <a:rPr lang="pl-PL" sz="2800" dirty="0" smtClean="0"/>
              <a:t> and </a:t>
            </a:r>
            <a:r>
              <a:rPr lang="en-GB" sz="2800" dirty="0" smtClean="0"/>
              <a:t>special equipment </a:t>
            </a:r>
            <a:r>
              <a:rPr lang="pl-PL" sz="2800" dirty="0" smtClean="0"/>
              <a:t>to </a:t>
            </a:r>
            <a:r>
              <a:rPr lang="pl-PL" sz="2800" dirty="0" err="1" smtClean="0"/>
              <a:t>help</a:t>
            </a:r>
            <a:r>
              <a:rPr lang="pl-PL" sz="2800" dirty="0" smtClean="0"/>
              <a:t> the </a:t>
            </a:r>
            <a:r>
              <a:rPr lang="pl-PL" sz="2800" dirty="0" err="1" smtClean="0"/>
              <a:t>residents</a:t>
            </a:r>
            <a:r>
              <a:rPr lang="pl-PL" sz="2800" dirty="0" smtClean="0"/>
              <a:t> of Halifax</a:t>
            </a:r>
            <a:r>
              <a:rPr lang="en-GB" sz="2800" dirty="0" smtClean="0"/>
              <a:t>. T</a:t>
            </a:r>
            <a:r>
              <a:rPr lang="pl-PL" sz="2800" dirty="0" smtClean="0"/>
              <a:t>o</a:t>
            </a:r>
            <a:r>
              <a:rPr lang="en-GB" sz="2800" dirty="0" smtClean="0"/>
              <a:t> show their gratitude the Canadians send a special Christmas tree to Boston every day.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506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dirty="0" smtClean="0"/>
              <a:t>The end !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04172"/>
            <a:ext cx="2376647" cy="2262981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4172"/>
            <a:ext cx="2857500" cy="21431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3095"/>
            <a:ext cx="3719885" cy="196087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406" y="1704172"/>
            <a:ext cx="2998535" cy="2248901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132406" y="4797152"/>
            <a:ext cx="2642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>
                <a:solidFill>
                  <a:prstClr val="black"/>
                </a:solidFill>
              </a:rPr>
              <a:t>Ania Budzyńska</a:t>
            </a:r>
          </a:p>
          <a:p>
            <a:pPr lvl="0"/>
            <a:r>
              <a:rPr lang="pl-PL" sz="2400" b="1" dirty="0">
                <a:solidFill>
                  <a:prstClr val="black"/>
                </a:solidFill>
              </a:rPr>
              <a:t>Laura Światek</a:t>
            </a:r>
          </a:p>
          <a:p>
            <a:pPr lvl="0"/>
            <a:r>
              <a:rPr lang="pl-PL" sz="2400" b="1" dirty="0">
                <a:solidFill>
                  <a:prstClr val="black"/>
                </a:solidFill>
              </a:rPr>
              <a:t>Kinga </a:t>
            </a:r>
            <a:r>
              <a:rPr lang="pl-PL" sz="2400" b="1" dirty="0" smtClean="0">
                <a:solidFill>
                  <a:prstClr val="black"/>
                </a:solidFill>
              </a:rPr>
              <a:t>Lament</a:t>
            </a:r>
            <a:endParaRPr lang="pl-P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90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167</TotalTime>
  <Words>360</Words>
  <Application>Microsoft Office PowerPoint</Application>
  <PresentationFormat>Pokaz na ekranie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Kierownictwo</vt:lpstr>
      <vt:lpstr>North America- Canada</vt:lpstr>
      <vt:lpstr>English-speaking Canada </vt:lpstr>
      <vt:lpstr>French-speaking Canada</vt:lpstr>
      <vt:lpstr>Boston Christmas tree</vt:lpstr>
      <vt:lpstr>The end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America- Canada</dc:title>
  <dc:creator>ANIA</dc:creator>
  <cp:lastModifiedBy>Agnieszka</cp:lastModifiedBy>
  <cp:revision>16</cp:revision>
  <dcterms:created xsi:type="dcterms:W3CDTF">2014-11-14T19:53:16Z</dcterms:created>
  <dcterms:modified xsi:type="dcterms:W3CDTF">2014-12-15T15:39:11Z</dcterms:modified>
</cp:coreProperties>
</file>