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1" r:id="rId3"/>
    <p:sldId id="262" r:id="rId4"/>
    <p:sldId id="263" r:id="rId5"/>
    <p:sldId id="264" r:id="rId6"/>
    <p:sldId id="270" r:id="rId7"/>
    <p:sldId id="265" r:id="rId8"/>
    <p:sldId id="266" r:id="rId9"/>
    <p:sldId id="267" r:id="rId10"/>
    <p:sldId id="286" r:id="rId11"/>
    <p:sldId id="269" r:id="rId12"/>
    <p:sldId id="268" r:id="rId13"/>
    <p:sldId id="287" r:id="rId14"/>
    <p:sldId id="290" r:id="rId15"/>
    <p:sldId id="288" r:id="rId16"/>
    <p:sldId id="289"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9" d="100"/>
          <a:sy n="49" d="100"/>
        </p:scale>
        <p:origin x="-103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03395EA4-C921-404F-84CF-77EC1758705D}" type="datetimeFigureOut">
              <a:rPr lang="pl-PL" smtClean="0"/>
              <a:pPr/>
              <a:t>2014-12-18</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538591-A2CA-4533-BB3B-9B9107E90B98}" type="slidenum">
              <a:rPr lang="pl-PL" smtClean="0"/>
              <a:pPr/>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3395EA4-C921-404F-84CF-77EC1758705D}" type="datetimeFigureOut">
              <a:rPr lang="pl-PL" smtClean="0"/>
              <a:pPr/>
              <a:t>2014-12-18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7538591-A2CA-4533-BB3B-9B9107E90B98}"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D7538591-A2CA-4533-BB3B-9B9107E90B98}" type="slidenum">
              <a:rPr lang="pl-PL" smtClean="0"/>
              <a:pPr/>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3395EA4-C921-404F-84CF-77EC1758705D}" type="datetimeFigureOut">
              <a:rPr lang="pl-PL" smtClean="0"/>
              <a:pPr/>
              <a:t>2014-12-18</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03395EA4-C921-404F-84CF-77EC1758705D}" type="datetimeFigureOut">
              <a:rPr lang="pl-PL" smtClean="0"/>
              <a:pPr/>
              <a:t>2014-12-18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D7538591-A2CA-4533-BB3B-9B9107E90B98}" type="slidenum">
              <a:rPr lang="pl-PL" smtClean="0"/>
              <a:pPr/>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03395EA4-C921-404F-84CF-77EC1758705D}" type="datetimeFigureOut">
              <a:rPr lang="pl-PL" smtClean="0"/>
              <a:pPr/>
              <a:t>2014-12-18</a:t>
            </a:fld>
            <a:endParaRPr lang="pl-PL"/>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538591-A2CA-4533-BB3B-9B9107E90B98}" type="slidenum">
              <a:rPr lang="pl-PL" smtClean="0"/>
              <a:pPr/>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03395EA4-C921-404F-84CF-77EC1758705D}" type="datetimeFigureOut">
              <a:rPr lang="pl-PL" smtClean="0"/>
              <a:pPr/>
              <a:t>2014-12-18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7538591-A2CA-4533-BB3B-9B9107E90B98}" type="slidenum">
              <a:rPr lang="pl-PL" smtClean="0"/>
              <a:pPr/>
              <a:t>‹#›</a:t>
            </a:fld>
            <a:endParaRPr lang="pl-PL"/>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03395EA4-C921-404F-84CF-77EC1758705D}" type="datetimeFigureOut">
              <a:rPr lang="pl-PL" smtClean="0"/>
              <a:pPr/>
              <a:t>2014-12-18</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D7538591-A2CA-4533-BB3B-9B9107E90B98}" type="slidenum">
              <a:rPr lang="pl-PL" smtClean="0"/>
              <a:pPr/>
              <a:t>‹#›</a:t>
            </a:fld>
            <a:endParaRPr lang="pl-PL"/>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03395EA4-C921-404F-84CF-77EC1758705D}" type="datetimeFigureOut">
              <a:rPr lang="pl-PL" smtClean="0"/>
              <a:pPr/>
              <a:t>2014-12-18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D7538591-A2CA-4533-BB3B-9B9107E90B9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03395EA4-C921-404F-84CF-77EC1758705D}" type="datetimeFigureOut">
              <a:rPr lang="pl-PL" smtClean="0"/>
              <a:pPr/>
              <a:t>2014-12-18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7538591-A2CA-4533-BB3B-9B9107E90B9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7538591-A2CA-4533-BB3B-9B9107E90B98}" type="slidenum">
              <a:rPr lang="pl-PL" smtClean="0"/>
              <a:pPr/>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03395EA4-C921-404F-84CF-77EC1758705D}" type="datetimeFigureOut">
              <a:rPr lang="pl-PL" smtClean="0"/>
              <a:pPr/>
              <a:t>2014-12-18</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D7538591-A2CA-4533-BB3B-9B9107E90B98}" type="slidenum">
              <a:rPr lang="pl-PL" smtClean="0"/>
              <a:pPr/>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03395EA4-C921-404F-84CF-77EC1758705D}" type="datetimeFigureOut">
              <a:rPr lang="pl-PL" smtClean="0"/>
              <a:pPr/>
              <a:t>2014-12-18</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3395EA4-C921-404F-84CF-77EC1758705D}" type="datetimeFigureOut">
              <a:rPr lang="pl-PL" smtClean="0"/>
              <a:pPr/>
              <a:t>2014-12-18</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538591-A2CA-4533-BB3B-9B9107E90B98}" type="slidenum">
              <a:rPr lang="pl-PL" smtClean="0"/>
              <a:pPr/>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endParaRPr lang="pl-PL" dirty="0" smtClean="0"/>
          </a:p>
          <a:p>
            <a:endParaRPr lang="pl-PL" dirty="0"/>
          </a:p>
        </p:txBody>
      </p:sp>
      <p:sp>
        <p:nvSpPr>
          <p:cNvPr id="2" name="Tytuł 1"/>
          <p:cNvSpPr>
            <a:spLocks noGrp="1"/>
          </p:cNvSpPr>
          <p:nvPr>
            <p:ph type="ctrTitle"/>
          </p:nvPr>
        </p:nvSpPr>
        <p:spPr/>
        <p:txBody>
          <a:bodyPr>
            <a:normAutofit/>
          </a:bodyPr>
          <a:lstStyle/>
          <a:p>
            <a:r>
              <a:rPr lang="pl-PL" sz="5400" dirty="0" err="1" smtClean="0"/>
              <a:t>Christmas</a:t>
            </a:r>
            <a:r>
              <a:rPr lang="pl-PL" sz="5400" dirty="0" smtClean="0"/>
              <a:t> </a:t>
            </a:r>
            <a:r>
              <a:rPr lang="pl-PL" sz="5400" dirty="0" err="1" smtClean="0"/>
              <a:t>traditions</a:t>
            </a:r>
            <a:r>
              <a:rPr lang="pl-PL" sz="5400" dirty="0" smtClean="0"/>
              <a:t> </a:t>
            </a:r>
            <a:r>
              <a:rPr lang="pl-PL" sz="5400" dirty="0" err="1" smtClean="0"/>
              <a:t>in</a:t>
            </a:r>
            <a:r>
              <a:rPr lang="pl-PL" sz="5400" dirty="0" smtClean="0"/>
              <a:t> Europe</a:t>
            </a:r>
            <a:endParaRPr lang="pl-PL"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normAutofit/>
          </a:bodyPr>
          <a:lstStyle/>
          <a:p>
            <a:r>
              <a:rPr lang="pl-PL" sz="6600" dirty="0" smtClean="0"/>
              <a:t>germany</a:t>
            </a:r>
            <a:endParaRPr lang="pl-PL" sz="6600" dirty="0"/>
          </a:p>
        </p:txBody>
      </p:sp>
      <p:sp>
        <p:nvSpPr>
          <p:cNvPr id="3" name="Tytuł 2"/>
          <p:cNvSpPr>
            <a:spLocks noGrp="1"/>
          </p:cNvSpPr>
          <p:nvPr>
            <p:ph type="ctrTitle"/>
          </p:nvPr>
        </p:nvSpPr>
        <p:spPr/>
        <p:txBody>
          <a:bodyPr/>
          <a:lstStyle/>
          <a:p>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b="1" dirty="0" smtClean="0"/>
              <a:t>Christmas in Germany</a:t>
            </a:r>
            <a:endParaRPr lang="pl-PL" dirty="0"/>
          </a:p>
        </p:txBody>
      </p:sp>
      <p:sp>
        <p:nvSpPr>
          <p:cNvPr id="3" name="Symbol zastępczy zawartości 2"/>
          <p:cNvSpPr>
            <a:spLocks noGrp="1"/>
          </p:cNvSpPr>
          <p:nvPr>
            <p:ph sz="quarter" idx="1"/>
          </p:nvPr>
        </p:nvSpPr>
        <p:spPr/>
        <p:txBody>
          <a:bodyPr/>
          <a:lstStyle/>
          <a:p>
            <a:r>
              <a:rPr lang="en-GB" dirty="0" smtClean="0"/>
              <a:t>Christmas in Germany is the most important holiday in the whole year. Christmas starts on 25th December . The arrangements start four weeks earlier , on the first Sunday of Advent . In most houses there are</a:t>
            </a:r>
            <a:r>
              <a:rPr lang="pl-PL" dirty="0" smtClean="0"/>
              <a:t> </a:t>
            </a:r>
            <a:r>
              <a:rPr lang="en-GB" dirty="0" smtClean="0"/>
              <a:t>Advent wreaths  made of twigs of fir. Germany is </a:t>
            </a:r>
            <a:r>
              <a:rPr lang="en-GB" b="1" u="sng" dirty="0" smtClean="0"/>
              <a:t>the first </a:t>
            </a:r>
            <a:r>
              <a:rPr lang="en-GB" dirty="0" smtClean="0"/>
              <a:t>country when people started the custom of decorating a Christmas tree . </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GB" sz="2800" dirty="0" smtClean="0"/>
              <a:t>Germans like cooking cakes in a form of small houses or people ( </a:t>
            </a:r>
            <a:r>
              <a:rPr lang="en-GB" sz="2800" b="1" i="1" dirty="0" err="1" smtClean="0"/>
              <a:t>Plätzchen</a:t>
            </a:r>
            <a:r>
              <a:rPr lang="en-GB" sz="2800" b="1" i="1" dirty="0" smtClean="0"/>
              <a:t> </a:t>
            </a:r>
            <a:r>
              <a:rPr lang="en-GB" sz="2800" dirty="0" smtClean="0"/>
              <a:t>) . </a:t>
            </a:r>
            <a:endParaRPr lang="en-GB" sz="2800" dirty="0"/>
          </a:p>
        </p:txBody>
      </p:sp>
      <p:pic>
        <p:nvPicPr>
          <p:cNvPr id="4" name="Symbol zastępczy zawartości 3" descr="Bez tytułu.png"/>
          <p:cNvPicPr>
            <a:picLocks noGrp="1" noChangeAspect="1"/>
          </p:cNvPicPr>
          <p:nvPr>
            <p:ph sz="quarter" idx="1"/>
          </p:nvPr>
        </p:nvPicPr>
        <p:blipFill>
          <a:blip r:embed="rId2"/>
          <a:stretch>
            <a:fillRect/>
          </a:stretch>
        </p:blipFill>
        <p:spPr>
          <a:xfrm>
            <a:off x="1514709" y="1527175"/>
            <a:ext cx="5128994" cy="385809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285728"/>
            <a:ext cx="8534400" cy="758952"/>
          </a:xfrm>
        </p:spPr>
        <p:txBody>
          <a:bodyPr>
            <a:normAutofit fontScale="90000"/>
          </a:bodyPr>
          <a:lstStyle/>
          <a:p>
            <a:pPr fontAlgn="base">
              <a:spcAft>
                <a:spcPct val="0"/>
              </a:spcAft>
            </a:pPr>
            <a:r>
              <a:rPr lang="en-US" dirty="0" smtClean="0"/>
              <a:t>The most famous cake </a:t>
            </a:r>
            <a:r>
              <a:rPr lang="pl-PL" dirty="0" smtClean="0"/>
              <a:t>o</a:t>
            </a:r>
            <a:r>
              <a:rPr lang="en-US" dirty="0" smtClean="0"/>
              <a:t>n Christmas is </a:t>
            </a:r>
            <a:r>
              <a:rPr lang="en-US" b="1" i="1" dirty="0" err="1" smtClean="0"/>
              <a:t>Weihnachtsstollen</a:t>
            </a:r>
            <a:r>
              <a:rPr lang="en-US" b="1" i="1" dirty="0" smtClean="0"/>
              <a:t> </a:t>
            </a:r>
            <a:endParaRPr lang="pl-PL" dirty="0" smtClean="0"/>
          </a:p>
        </p:txBody>
      </p:sp>
      <p:pic>
        <p:nvPicPr>
          <p:cNvPr id="4" name="Symbol zastępczy zawartości 3" descr="bhbkh.png"/>
          <p:cNvPicPr>
            <a:picLocks noGrp="1" noChangeAspect="1"/>
          </p:cNvPicPr>
          <p:nvPr>
            <p:ph sz="quarter" idx="1"/>
          </p:nvPr>
        </p:nvPicPr>
        <p:blipFill>
          <a:blip r:embed="rId2"/>
          <a:stretch>
            <a:fillRect/>
          </a:stretch>
        </p:blipFill>
        <p:spPr>
          <a:xfrm>
            <a:off x="1640287" y="1527175"/>
            <a:ext cx="5826914" cy="4572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r>
              <a:rPr lang="en-GB" sz="2800" dirty="0" smtClean="0"/>
              <a:t>In many cities of Germany Christmas fair  takes place (</a:t>
            </a:r>
            <a:r>
              <a:rPr lang="en-GB" sz="2800" b="1" i="1" dirty="0" err="1" smtClean="0"/>
              <a:t>Weihnachtsmärkte</a:t>
            </a:r>
            <a:r>
              <a:rPr lang="en-GB" sz="2800" b="1" i="1" dirty="0" smtClean="0"/>
              <a:t> </a:t>
            </a:r>
            <a:r>
              <a:rPr lang="en-GB" sz="2800" dirty="0" smtClean="0"/>
              <a:t>). At this fair you can buy all Christmas items.</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pPr>
              <a:buNone/>
            </a:pPr>
            <a:r>
              <a:rPr lang="en-GB" dirty="0" smtClean="0"/>
              <a:t>The most popular food on Christmas is : </a:t>
            </a:r>
          </a:p>
          <a:p>
            <a:r>
              <a:rPr lang="en-GB" dirty="0" smtClean="0"/>
              <a:t>- potato salad</a:t>
            </a:r>
          </a:p>
          <a:p>
            <a:r>
              <a:rPr lang="en-GB" dirty="0" smtClean="0"/>
              <a:t>- various types of sausages </a:t>
            </a:r>
          </a:p>
          <a:p>
            <a:r>
              <a:rPr lang="en-GB" dirty="0" smtClean="0"/>
              <a:t>- dishes made from sauerkraut</a:t>
            </a:r>
          </a:p>
          <a:p>
            <a:pPr>
              <a:buNone/>
            </a:pPr>
            <a:endParaRPr lang="en-GB" dirty="0" smtClean="0"/>
          </a:p>
          <a:p>
            <a:pPr>
              <a:buNone/>
            </a:pPr>
            <a:r>
              <a:rPr lang="en-GB" dirty="0" smtClean="0"/>
              <a:t> They don't have shepherds' mess at midnight. The main mass is in the  afternoon . </a:t>
            </a:r>
            <a:endParaRPr lang="pl-PL" dirty="0" smtClean="0"/>
          </a:p>
          <a:p>
            <a:pPr>
              <a:buNone/>
            </a:pPr>
            <a:r>
              <a:rPr lang="en-GB" dirty="0" smtClean="0"/>
              <a:t>Presents are stacked on </a:t>
            </a:r>
            <a:r>
              <a:rPr lang="pl-PL" dirty="0" smtClean="0"/>
              <a:t>the t</a:t>
            </a:r>
            <a:r>
              <a:rPr lang="en-GB" dirty="0" smtClean="0"/>
              <a:t>able . </a:t>
            </a:r>
          </a:p>
          <a:p>
            <a:pPr>
              <a:buNone/>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r>
              <a:rPr lang="pl-PL" dirty="0" smtClean="0"/>
              <a:t>Aleksandra </a:t>
            </a:r>
            <a:r>
              <a:rPr lang="pl-PL" dirty="0" smtClean="0"/>
              <a:t>Marchańska – </a:t>
            </a:r>
            <a:r>
              <a:rPr lang="pl-PL" dirty="0" err="1" smtClean="0"/>
              <a:t>Spain</a:t>
            </a:r>
            <a:endParaRPr lang="pl-PL" dirty="0" smtClean="0"/>
          </a:p>
          <a:p>
            <a:r>
              <a:rPr lang="pl-PL" dirty="0" smtClean="0"/>
              <a:t>Kamil Bednarczyk – Germany </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normAutofit/>
          </a:bodyPr>
          <a:lstStyle/>
          <a:p>
            <a:r>
              <a:rPr lang="pl-PL" sz="8800" dirty="0" smtClean="0"/>
              <a:t>SPAIN</a:t>
            </a:r>
            <a:endParaRPr lang="pl-PL" sz="8800" dirty="0"/>
          </a:p>
        </p:txBody>
      </p:sp>
      <p:sp>
        <p:nvSpPr>
          <p:cNvPr id="3" name="Tytuł 2"/>
          <p:cNvSpPr>
            <a:spLocks noGrp="1"/>
          </p:cNvSpPr>
          <p:nvPr>
            <p:ph type="ctrTitle"/>
          </p:nvPr>
        </p:nvSpPr>
        <p:spPr/>
        <p:txBody>
          <a:bodyPr/>
          <a:lstStyle/>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r>
              <a:rPr lang="en-GB" dirty="0" smtClean="0"/>
              <a:t>8th December begins Christmas atmosphere. This day the Spanish celebrate the Feast of the Immaculate Conception of the Blessed Virgin Bride. This holiday have important significance in </a:t>
            </a:r>
            <a:r>
              <a:rPr lang="en-GB" dirty="0" err="1" smtClean="0"/>
              <a:t>Sevilla</a:t>
            </a:r>
            <a:r>
              <a:rPr lang="en-GB" dirty="0" smtClean="0"/>
              <a:t>, when the ceremony of dancing „</a:t>
            </a:r>
            <a:r>
              <a:rPr lang="en-GB" dirty="0" err="1" smtClean="0"/>
              <a:t>Baile</a:t>
            </a:r>
            <a:r>
              <a:rPr lang="en-GB" dirty="0" smtClean="0"/>
              <a:t> de los </a:t>
            </a:r>
            <a:r>
              <a:rPr lang="en-GB" dirty="0" err="1" smtClean="0"/>
              <a:t>Seises</a:t>
            </a:r>
            <a:r>
              <a:rPr lang="en-GB" dirty="0" smtClean="0"/>
              <a:t>” takes place.</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evilleimmaculateconception.JPG"/>
          <p:cNvPicPr>
            <a:picLocks noGrp="1" noChangeAspect="1"/>
          </p:cNvPicPr>
          <p:nvPr>
            <p:ph sz="quarter" idx="1"/>
          </p:nvPr>
        </p:nvPicPr>
        <p:blipFill>
          <a:blip r:embed="rId2"/>
          <a:stretch>
            <a:fillRect/>
          </a:stretch>
        </p:blipFill>
        <p:spPr>
          <a:xfrm>
            <a:off x="1260746" y="1527175"/>
            <a:ext cx="6585995" cy="4572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r>
              <a:rPr lang="en-GB" dirty="0" smtClean="0"/>
              <a:t>Christmas in Spain is similar to Christmas in Poland. People sing Christmas carols, prepare Christmas Eve dinner, but there are also traditions, which we do not follow in Poland. </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uenos22Festividades04.jpg"/>
          <p:cNvPicPr>
            <a:picLocks noGrp="1" noChangeAspect="1"/>
          </p:cNvPicPr>
          <p:nvPr>
            <p:ph sz="quarter" idx="1"/>
          </p:nvPr>
        </p:nvPicPr>
        <p:blipFill>
          <a:blip r:embed="rId2"/>
          <a:stretch>
            <a:fillRect/>
          </a:stretch>
        </p:blipFill>
        <p:spPr>
          <a:xfrm>
            <a:off x="1214414" y="1643050"/>
            <a:ext cx="6149206" cy="461190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December</a:t>
            </a:r>
            <a:r>
              <a:rPr lang="pl-PL" dirty="0" smtClean="0"/>
              <a:t> 22nd - </a:t>
            </a:r>
            <a:r>
              <a:rPr lang="pl-PL" dirty="0" err="1" smtClean="0"/>
              <a:t>Christmas</a:t>
            </a:r>
            <a:r>
              <a:rPr lang="pl-PL" dirty="0" smtClean="0"/>
              <a:t> </a:t>
            </a:r>
            <a:r>
              <a:rPr lang="pl-PL" dirty="0" err="1" smtClean="0"/>
              <a:t>Loterry</a:t>
            </a:r>
            <a:endParaRPr lang="pl-PL" dirty="0"/>
          </a:p>
        </p:txBody>
      </p:sp>
      <p:sp>
        <p:nvSpPr>
          <p:cNvPr id="3" name="Symbol zastępczy zawartości 2"/>
          <p:cNvSpPr>
            <a:spLocks noGrp="1"/>
          </p:cNvSpPr>
          <p:nvPr>
            <p:ph sz="quarter" idx="1"/>
          </p:nvPr>
        </p:nvSpPr>
        <p:spPr/>
        <p:txBody>
          <a:bodyPr>
            <a:normAutofit/>
          </a:bodyPr>
          <a:lstStyle/>
          <a:p>
            <a:r>
              <a:rPr lang="en-GB" dirty="0" smtClean="0"/>
              <a:t>This lottery is the oldest and also the largest lottery in Spain. It is a tradition in which almost every Spaniard participates, because it gives the illusion of winning a million in euro. The draw lasts five hours and is broadcast on radio and television. Bars, factories and offices work very slowly that day , because millions of people want to listen to the children from </a:t>
            </a:r>
            <a:r>
              <a:rPr lang="en-GB" dirty="0" err="1" smtClean="0"/>
              <a:t>Colegio</a:t>
            </a:r>
            <a:r>
              <a:rPr lang="en-GB" dirty="0" smtClean="0"/>
              <a:t> San Ildefonso in Madrid sing winning numbers.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endParaRPr lang="pl-PL" dirty="0"/>
          </a:p>
        </p:txBody>
      </p:sp>
      <p:sp>
        <p:nvSpPr>
          <p:cNvPr id="3" name="Symbol zastępczy zawartości 2"/>
          <p:cNvSpPr>
            <a:spLocks noGrp="1"/>
          </p:cNvSpPr>
          <p:nvPr>
            <p:ph sz="quarter" idx="1"/>
          </p:nvPr>
        </p:nvSpPr>
        <p:spPr/>
        <p:txBody>
          <a:bodyPr/>
          <a:lstStyle/>
          <a:p>
            <a:r>
              <a:rPr lang="en-GB" dirty="0" smtClean="0"/>
              <a:t>The first prize is known as "El </a:t>
            </a:r>
            <a:r>
              <a:rPr lang="en-GB" dirty="0" err="1" smtClean="0"/>
              <a:t>Gordo</a:t>
            </a:r>
            <a:r>
              <a:rPr lang="en-GB" dirty="0" smtClean="0"/>
              <a:t>" and amounts to 2,000,000 euros, which could change the lives of many Spaniards.</a:t>
            </a:r>
            <a:br>
              <a:rPr lang="en-GB" dirty="0" smtClean="0"/>
            </a:br>
            <a:endParaRPr lang="en-GB" dirty="0"/>
          </a:p>
        </p:txBody>
      </p:sp>
      <p:pic>
        <p:nvPicPr>
          <p:cNvPr id="4" name="Obraz 3" descr="9f5d5c838284563d38a914e68ea43c13.jpg"/>
          <p:cNvPicPr>
            <a:picLocks noChangeAspect="1"/>
          </p:cNvPicPr>
          <p:nvPr/>
        </p:nvPicPr>
        <p:blipFill>
          <a:blip r:embed="rId2"/>
          <a:stretch>
            <a:fillRect/>
          </a:stretch>
        </p:blipFill>
        <p:spPr>
          <a:xfrm>
            <a:off x="1214414" y="3000372"/>
            <a:ext cx="6357982" cy="30599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s-ES" sz="2800" dirty="0" smtClean="0"/>
              <a:t>December 28 </a:t>
            </a:r>
            <a:r>
              <a:rPr lang="pl-PL" sz="2800" dirty="0" smtClean="0"/>
              <a:t>„</a:t>
            </a:r>
            <a:r>
              <a:rPr lang="es-ES" sz="2800" dirty="0" smtClean="0"/>
              <a:t>El Día de los Santos Inocentes</a:t>
            </a:r>
            <a:r>
              <a:rPr lang="pl-PL" sz="2800" dirty="0" smtClean="0"/>
              <a:t>”</a:t>
            </a:r>
            <a:r>
              <a:rPr lang="es-ES" sz="2800" dirty="0" smtClean="0"/>
              <a:t> (Day of the Holy Innocents)</a:t>
            </a:r>
            <a:endParaRPr lang="pl-PL" sz="2800" dirty="0"/>
          </a:p>
        </p:txBody>
      </p:sp>
      <p:sp>
        <p:nvSpPr>
          <p:cNvPr id="3" name="Symbol zastępczy zawartości 2"/>
          <p:cNvSpPr>
            <a:spLocks noGrp="1"/>
          </p:cNvSpPr>
          <p:nvPr>
            <p:ph sz="quarter" idx="1"/>
          </p:nvPr>
        </p:nvSpPr>
        <p:spPr/>
        <p:txBody>
          <a:bodyPr/>
          <a:lstStyle/>
          <a:p>
            <a:r>
              <a:rPr lang="en-GB" dirty="0" smtClean="0"/>
              <a:t>This holiday has its roots in a very bloody event. In fact, this day celebrates the slaughter of children, which King Herod of Judea ordered. But now the custom of the day is to make jokes with friends or family to laugh and have fun. This day newspapers publish absurd or unreliable information, and sometimes you can also find the city fountain filled with foam soap. All, however, accept these jokes, because it is a day of jokes.</a:t>
            </a:r>
            <a:endParaRPr lang="en-GB"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128</TotalTime>
  <Words>468</Words>
  <Application>Microsoft Office PowerPoint</Application>
  <PresentationFormat>Pokaz na ekranie (4:3)</PresentationFormat>
  <Paragraphs>24</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Miejski</vt:lpstr>
      <vt:lpstr>Christmas traditions in Europe</vt:lpstr>
      <vt:lpstr>Prezentacja programu PowerPoint</vt:lpstr>
      <vt:lpstr>Prezentacja programu PowerPoint</vt:lpstr>
      <vt:lpstr>Prezentacja programu PowerPoint</vt:lpstr>
      <vt:lpstr>Prezentacja programu PowerPoint</vt:lpstr>
      <vt:lpstr>Prezentacja programu PowerPoint</vt:lpstr>
      <vt:lpstr>December 22nd - Christmas Loterry</vt:lpstr>
      <vt:lpstr>Prezentacja programu PowerPoint</vt:lpstr>
      <vt:lpstr>December 28 „El Día de los Santos Inocentes” (Day of the Holy Innocents)</vt:lpstr>
      <vt:lpstr>Prezentacja programu PowerPoint</vt:lpstr>
      <vt:lpstr>Christmas in Germany</vt:lpstr>
      <vt:lpstr>Germans like cooking cakes in a form of small houses or people ( Plätzchen ) . </vt:lpstr>
      <vt:lpstr>The most famous cake on Christmas is Weihnachtsstollen </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Karolina</dc:creator>
  <cp:lastModifiedBy>Agnieszka</cp:lastModifiedBy>
  <cp:revision>17</cp:revision>
  <dcterms:created xsi:type="dcterms:W3CDTF">2014-12-03T18:31:46Z</dcterms:created>
  <dcterms:modified xsi:type="dcterms:W3CDTF">2014-12-18T09:42:29Z</dcterms:modified>
</cp:coreProperties>
</file>