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6" r:id="rId4"/>
    <p:sldId id="268" r:id="rId5"/>
    <p:sldId id="270" r:id="rId6"/>
    <p:sldId id="269" r:id="rId7"/>
    <p:sldId id="284" r:id="rId8"/>
    <p:sldId id="258" r:id="rId9"/>
    <p:sldId id="257" r:id="rId10"/>
    <p:sldId id="259" r:id="rId11"/>
    <p:sldId id="260" r:id="rId12"/>
    <p:sldId id="261" r:id="rId13"/>
    <p:sldId id="271" r:id="rId14"/>
    <p:sldId id="264" r:id="rId15"/>
    <p:sldId id="262" r:id="rId16"/>
    <p:sldId id="263" r:id="rId17"/>
    <p:sldId id="278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0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B451-11B0-4421-9B2E-13EC727E5C68}" type="datetimeFigureOut">
              <a:rPr lang="pl-PL" smtClean="0"/>
              <a:pPr/>
              <a:t>2015-07-13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6491FA-3F3C-4075-A0DD-43D732E0F9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B451-11B0-4421-9B2E-13EC727E5C68}" type="datetimeFigureOut">
              <a:rPr lang="pl-PL" smtClean="0"/>
              <a:pPr/>
              <a:t>2015-07-13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91FA-3F3C-4075-A0DD-43D732E0F9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B451-11B0-4421-9B2E-13EC727E5C68}" type="datetimeFigureOut">
              <a:rPr lang="pl-PL" smtClean="0"/>
              <a:pPr/>
              <a:t>2015-07-13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91FA-3F3C-4075-A0DD-43D732E0F9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B451-11B0-4421-9B2E-13EC727E5C68}" type="datetimeFigureOut">
              <a:rPr lang="pl-PL" smtClean="0"/>
              <a:pPr/>
              <a:t>2015-07-13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6491FA-3F3C-4075-A0DD-43D732E0F9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B451-11B0-4421-9B2E-13EC727E5C68}" type="datetimeFigureOut">
              <a:rPr lang="pl-PL" smtClean="0"/>
              <a:pPr/>
              <a:t>2015-07-13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91FA-3F3C-4075-A0DD-43D732E0F9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B451-11B0-4421-9B2E-13EC727E5C68}" type="datetimeFigureOut">
              <a:rPr lang="pl-PL" smtClean="0"/>
              <a:pPr/>
              <a:t>2015-07-13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91FA-3F3C-4075-A0DD-43D732E0F9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B451-11B0-4421-9B2E-13EC727E5C68}" type="datetimeFigureOut">
              <a:rPr lang="pl-PL" smtClean="0"/>
              <a:pPr/>
              <a:t>2015-07-13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6491FA-3F3C-4075-A0DD-43D732E0F9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B451-11B0-4421-9B2E-13EC727E5C68}" type="datetimeFigureOut">
              <a:rPr lang="pl-PL" smtClean="0"/>
              <a:pPr/>
              <a:t>2015-07-13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91FA-3F3C-4075-A0DD-43D732E0F9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B451-11B0-4421-9B2E-13EC727E5C68}" type="datetimeFigureOut">
              <a:rPr lang="pl-PL" smtClean="0"/>
              <a:pPr/>
              <a:t>2015-07-13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91FA-3F3C-4075-A0DD-43D732E0F9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B451-11B0-4421-9B2E-13EC727E5C68}" type="datetimeFigureOut">
              <a:rPr lang="pl-PL" smtClean="0"/>
              <a:pPr/>
              <a:t>2015-07-13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91FA-3F3C-4075-A0DD-43D732E0F9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B451-11B0-4421-9B2E-13EC727E5C68}" type="datetimeFigureOut">
              <a:rPr lang="pl-PL" smtClean="0"/>
              <a:pPr/>
              <a:t>2015-07-13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91FA-3F3C-4075-A0DD-43D732E0F9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C8B451-11B0-4421-9B2E-13EC727E5C68}" type="datetimeFigureOut">
              <a:rPr lang="pl-PL" smtClean="0"/>
              <a:pPr/>
              <a:t>2015-07-13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6491FA-3F3C-4075-A0DD-43D732E0F9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pl-PL" sz="6600" dirty="0" err="1" smtClean="0"/>
              <a:t>Weddings</a:t>
            </a:r>
            <a:r>
              <a:rPr lang="pl-PL" sz="6600" dirty="0" smtClean="0"/>
              <a:t> and </a:t>
            </a:r>
            <a:r>
              <a:rPr lang="pl-PL" sz="6600" dirty="0" err="1" smtClean="0"/>
              <a:t>birthdays</a:t>
            </a:r>
            <a:endParaRPr lang="en-GB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/>
              <a:t>In Europe</a:t>
            </a:r>
            <a:endParaRPr lang="pl-PL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Hen &amp; </a:t>
            </a:r>
            <a:r>
              <a:rPr lang="pl-PL" dirty="0" err="1" smtClean="0"/>
              <a:t>Stag</a:t>
            </a:r>
            <a:r>
              <a:rPr lang="pl-PL" dirty="0" smtClean="0"/>
              <a:t> </a:t>
            </a:r>
            <a:r>
              <a:rPr lang="pl-PL" dirty="0" err="1" smtClean="0"/>
              <a:t>night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en-GB" dirty="0" smtClean="0"/>
              <a:t>A hen night is calm, usually takes place in restaurants, while a stag night is more crazy, because men „kidnap” the fiancé, dress him in compromising costume and take him away to another city.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en-GB" dirty="0" smtClean="0"/>
              <a:t>The celebration has four heroes – „</a:t>
            </a:r>
            <a:r>
              <a:rPr lang="en-GB" dirty="0" err="1" smtClean="0"/>
              <a:t>Padrinos</a:t>
            </a:r>
            <a:r>
              <a:rPr lang="en-GB" dirty="0" smtClean="0"/>
              <a:t>” or father of the fiancée and mother of the fiancé. A fiancé with his mother wait in front of the church for the fiancée who arrives with her dad.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Birthday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en-GB" dirty="0" smtClean="0"/>
              <a:t>Birthdays in Spain don’t different from birthdays in other counties in Europe. They’re spent with family and friends. There are gifts, cake, music.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pobra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714488"/>
            <a:ext cx="6965205" cy="428628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2285992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pl-PL" sz="9600" dirty="0" smtClean="0"/>
              <a:t>GERMANY</a:t>
            </a:r>
            <a:endParaRPr lang="pl-PL" sz="9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wEDDING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en-GB" dirty="0" smtClean="0"/>
              <a:t>On Thursday , a young couple go with their family and friends to a registry office to get married. On Friday, the young couple arrange a </a:t>
            </a:r>
            <a:r>
              <a:rPr lang="en-GB" dirty="0" err="1" smtClean="0"/>
              <a:t>polterabend</a:t>
            </a:r>
            <a:r>
              <a:rPr lang="en-GB" dirty="0" smtClean="0"/>
              <a:t> for friends, when all the guests break glass and plates for good lucky. On Saturday there is a church weeding. The young couple go to the altar without maids and the best man 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en-GB" dirty="0" smtClean="0"/>
              <a:t>After leaving the church, the young couple are showered with rice . In the afternoon guests drink coffee and eat a wedding cake. The first dance is waltz . After the weeding, the young couple has a wedding night. Three days after the weeding , they go on a honeymoon 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vintage-british-wedding-3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643050"/>
            <a:ext cx="6215106" cy="414340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2357430"/>
            <a:ext cx="8458200" cy="1218026"/>
          </a:xfrm>
        </p:spPr>
        <p:txBody>
          <a:bodyPr>
            <a:noAutofit/>
          </a:bodyPr>
          <a:lstStyle/>
          <a:p>
            <a:pPr algn="ctr"/>
            <a:r>
              <a:rPr lang="pl-PL" sz="9600" dirty="0" err="1" smtClean="0"/>
              <a:t>pOLAND</a:t>
            </a:r>
            <a:endParaRPr lang="pl-PL" sz="9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you know Polish wedding and birthday traditions?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P</a:t>
            </a:r>
            <a:r>
              <a:rPr lang="en-US" dirty="0" err="1" smtClean="0"/>
              <a:t>olish</a:t>
            </a:r>
            <a:r>
              <a:rPr lang="en-US" dirty="0" smtClean="0"/>
              <a:t> wedding tradition is right invite guests.</a:t>
            </a:r>
            <a:endParaRPr lang="pl-PL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Farewell </a:t>
            </a:r>
            <a:r>
              <a:rPr lang="pl-PL" dirty="0" smtClean="0"/>
              <a:t>party </a:t>
            </a:r>
            <a:r>
              <a:rPr lang="en-US" dirty="0" smtClean="0"/>
              <a:t>to the groom is the time when he s</a:t>
            </a:r>
            <a:r>
              <a:rPr lang="pl-PL" dirty="0"/>
              <a:t>a</a:t>
            </a:r>
            <a:r>
              <a:rPr lang="en-US" dirty="0" smtClean="0"/>
              <a:t>y</a:t>
            </a:r>
            <a:r>
              <a:rPr lang="pl-PL" dirty="0" smtClean="0"/>
              <a:t>s</a:t>
            </a:r>
            <a:r>
              <a:rPr lang="en-US" dirty="0" smtClean="0"/>
              <a:t> goodbye to his bachelor</a:t>
            </a:r>
            <a:r>
              <a:rPr lang="pl-PL" dirty="0" smtClean="0"/>
              <a:t> </a:t>
            </a:r>
            <a:r>
              <a:rPr lang="en-US" dirty="0" smtClean="0"/>
              <a:t>friends. In this </a:t>
            </a:r>
            <a:r>
              <a:rPr lang="pl-PL" dirty="0" smtClean="0"/>
              <a:t>party </a:t>
            </a:r>
            <a:r>
              <a:rPr lang="en-US" dirty="0" smtClean="0"/>
              <a:t>women d</a:t>
            </a:r>
            <a:r>
              <a:rPr lang="pl-PL" dirty="0" smtClean="0"/>
              <a:t>o</a:t>
            </a:r>
            <a:r>
              <a:rPr lang="en-US" dirty="0" err="1" smtClean="0"/>
              <a:t>n't</a:t>
            </a:r>
            <a:r>
              <a:rPr lang="en-US" dirty="0" smtClean="0"/>
              <a:t> participate. </a:t>
            </a:r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37117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800" dirty="0" smtClean="0"/>
              <a:t>The bride should has on her wedding: something borrowed, something old, something new, something blue and something white.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 smtClean="0"/>
              <a:t>The bride should put a ring first, if someone else does this before her (her sister, friend etc.) she will have bad luck.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 smtClean="0"/>
              <a:t>During the wedding reception wife and husband have to slice a cake.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The guest sing "</a:t>
            </a:r>
            <a:r>
              <a:rPr lang="en-GB" dirty="0" err="1" smtClean="0"/>
              <a:t>gorzko</a:t>
            </a:r>
            <a:r>
              <a:rPr lang="en-GB" dirty="0" smtClean="0"/>
              <a:t>, </a:t>
            </a:r>
            <a:r>
              <a:rPr lang="en-GB" dirty="0" err="1" smtClean="0"/>
              <a:t>gorzko</a:t>
            </a:r>
            <a:r>
              <a:rPr lang="en-GB" dirty="0" smtClean="0"/>
              <a:t>" and then the pair kiss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At the wedding hall parents of the pair greet them with bread and salt and two glasses: one with </a:t>
            </a:r>
            <a:r>
              <a:rPr lang="en-GB" dirty="0" err="1" smtClean="0"/>
              <a:t>wodka</a:t>
            </a:r>
            <a:r>
              <a:rPr lang="en-GB" dirty="0" smtClean="0"/>
              <a:t>, one with water. The wife and husband choose a glass and who has </a:t>
            </a:r>
            <a:r>
              <a:rPr lang="en-GB" dirty="0" err="1" smtClean="0"/>
              <a:t>wodka</a:t>
            </a:r>
            <a:r>
              <a:rPr lang="en-GB" dirty="0" smtClean="0"/>
              <a:t>, this person will rule in the relationship.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After the wedding the wife throws her bouquet of flowers behind her and the woman who catches the flowers, will be the first to be married soon.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Birthday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the birthday party we sing „</a:t>
            </a:r>
            <a:r>
              <a:rPr lang="en-GB" dirty="0" err="1" smtClean="0"/>
              <a:t>Sto</a:t>
            </a:r>
            <a:r>
              <a:rPr lang="en-GB" dirty="0" smtClean="0"/>
              <a:t> </a:t>
            </a:r>
            <a:r>
              <a:rPr lang="en-GB" dirty="0" err="1" smtClean="0"/>
              <a:t>lat</a:t>
            </a:r>
            <a:r>
              <a:rPr lang="en-GB" dirty="0" smtClean="0"/>
              <a:t>". It's very similar to happy birthday. All the people wish the birthday person a lot of health, happiness, money, prosperity etc., give them  birthday cards and gifts. And then all the guests and the birthday person have fun till the end of party.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pobrane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428736"/>
            <a:ext cx="6072230" cy="508084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pl-PL" sz="9600" dirty="0" err="1" smtClean="0"/>
              <a:t>Spain</a:t>
            </a:r>
            <a:endParaRPr lang="pl-PL" sz="9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WEDDING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en-GB" dirty="0" smtClean="0"/>
              <a:t>Generally, weddings in Spain look like other weddings in Europe. There are however curiosities.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176</TotalTime>
  <Words>529</Words>
  <Application>Microsoft Office PowerPoint</Application>
  <PresentationFormat>Pokaz na ekranie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Wędrówka</vt:lpstr>
      <vt:lpstr>Weddings and birthdays</vt:lpstr>
      <vt:lpstr>pOLAND</vt:lpstr>
      <vt:lpstr>Do you know Polish wedding and birthday traditions?</vt:lpstr>
      <vt:lpstr>Prezentacja programu PowerPoint</vt:lpstr>
      <vt:lpstr>Prezentacja programu PowerPoint</vt:lpstr>
      <vt:lpstr>Birthday</vt:lpstr>
      <vt:lpstr>Prezentacja programu PowerPoint</vt:lpstr>
      <vt:lpstr>Spain</vt:lpstr>
      <vt:lpstr>WEDDING</vt:lpstr>
      <vt:lpstr>Hen &amp; Stag night</vt:lpstr>
      <vt:lpstr>Prezentacja programu PowerPoint</vt:lpstr>
      <vt:lpstr>Birthday</vt:lpstr>
      <vt:lpstr>Prezentacja programu PowerPoint</vt:lpstr>
      <vt:lpstr>GERMANY</vt:lpstr>
      <vt:lpstr>wEDDING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Weddings and birtdays</dc:title>
  <dc:creator>Domek</dc:creator>
  <cp:lastModifiedBy>Agnieszka</cp:lastModifiedBy>
  <cp:revision>16</cp:revision>
  <dcterms:created xsi:type="dcterms:W3CDTF">2015-03-30T17:34:37Z</dcterms:created>
  <dcterms:modified xsi:type="dcterms:W3CDTF">2015-07-13T20:02:32Z</dcterms:modified>
</cp:coreProperties>
</file>