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4DCE-3CD1-4001-9C90-792D40A3A958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9A7BED-6843-4022-961F-35C28B92499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4DCE-3CD1-4001-9C90-792D40A3A958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7BED-6843-4022-961F-35C28B92499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B9A7BED-6843-4022-961F-35C28B92499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4DCE-3CD1-4001-9C90-792D40A3A958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4DCE-3CD1-4001-9C90-792D40A3A958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B9A7BED-6843-4022-961F-35C28B92499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4DCE-3CD1-4001-9C90-792D40A3A958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9A7BED-6843-4022-961F-35C28B92499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D624DCE-3CD1-4001-9C90-792D40A3A958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7BED-6843-4022-961F-35C28B92499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4DCE-3CD1-4001-9C90-792D40A3A958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B9A7BED-6843-4022-961F-35C28B92499C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4DCE-3CD1-4001-9C90-792D40A3A958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B9A7BED-6843-4022-961F-35C28B92499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4DCE-3CD1-4001-9C90-792D40A3A958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9A7BED-6843-4022-961F-35C28B92499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9A7BED-6843-4022-961F-35C28B92499C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4DCE-3CD1-4001-9C90-792D40A3A958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B9A7BED-6843-4022-961F-35C28B92499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D624DCE-3CD1-4001-9C90-792D40A3A958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D624DCE-3CD1-4001-9C90-792D40A3A958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9A7BED-6843-4022-961F-35C28B92499C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En attendant les fêtes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 flipV="1">
            <a:off x="827584" y="2708920"/>
            <a:ext cx="7772400" cy="12717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attendant les fêtes</a:t>
            </a:r>
            <a:endParaRPr kumimoji="0" lang="fr-FR" sz="4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76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758952"/>
          </a:xfrm>
        </p:spPr>
        <p:txBody>
          <a:bodyPr/>
          <a:lstStyle/>
          <a:p>
            <a:r>
              <a:rPr lang="fr-FR" dirty="0" smtClean="0"/>
              <a:t>Le grand magasin</a:t>
            </a:r>
            <a:endParaRPr lang="fr-FR" dirty="0"/>
          </a:p>
        </p:txBody>
      </p:sp>
      <p:pic>
        <p:nvPicPr>
          <p:cNvPr id="4" name="Espace réservé du contenu 3" descr="DSCN514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908720"/>
            <a:ext cx="4158462" cy="554461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custDataLst>
      <p:tags r:id="rId1"/>
    </p:custDataLst>
  </p:cSld>
  <p:clrMapOvr>
    <a:masterClrMapping/>
  </p:clrMapOvr>
  <p:transition advTm="6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758952"/>
          </a:xfrm>
        </p:spPr>
        <p:txBody>
          <a:bodyPr/>
          <a:lstStyle/>
          <a:p>
            <a:r>
              <a:rPr lang="fr-FR" dirty="0" smtClean="0"/>
              <a:t>Des Galeries Lafayette</a:t>
            </a:r>
            <a:endParaRPr lang="fr-FR" dirty="0"/>
          </a:p>
        </p:txBody>
      </p:sp>
      <p:pic>
        <p:nvPicPr>
          <p:cNvPr id="6" name="Espace réservé du contenu 5" descr="DSCN514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908720"/>
            <a:ext cx="5904656" cy="5472608"/>
          </a:xfrm>
          <a:prstGeom prst="hexagon">
            <a:avLst/>
          </a:prstGeom>
          <a:scene3d>
            <a:camera prst="perspectiveRight"/>
            <a:lightRig rig="threePt" dir="t"/>
          </a:scene3d>
        </p:spPr>
      </p:pic>
    </p:spTree>
    <p:custDataLst>
      <p:tags r:id="rId1"/>
    </p:custDataLst>
  </p:cSld>
  <p:clrMapOvr>
    <a:masterClrMapping/>
  </p:clrMapOvr>
  <p:transition advTm="78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 rot="19242042">
            <a:off x="159959" y="200932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 prépare</a:t>
            </a:r>
            <a:endParaRPr lang="fr-FR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Espace réservé du contenu 3" descr="DSCN5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-315416"/>
            <a:ext cx="5117132" cy="6822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5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534400" cy="758952"/>
          </a:xfrm>
        </p:spPr>
        <p:txBody>
          <a:bodyPr/>
          <a:lstStyle/>
          <a:p>
            <a:r>
              <a:rPr lang="fr-FR" dirty="0" smtClean="0"/>
              <a:t>Sous la coupole</a:t>
            </a:r>
            <a:endParaRPr lang="fr-FR" dirty="0"/>
          </a:p>
        </p:txBody>
      </p:sp>
      <p:pic>
        <p:nvPicPr>
          <p:cNvPr id="4" name="Espace réservé du contenu 3" descr="DSCN515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980728"/>
            <a:ext cx="7632848" cy="54006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 advTm="38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758952"/>
          </a:xfrm>
        </p:spPr>
        <p:txBody>
          <a:bodyPr/>
          <a:lstStyle/>
          <a:p>
            <a:r>
              <a:rPr lang="fr-FR" dirty="0" smtClean="0"/>
              <a:t>Le grand sapin</a:t>
            </a:r>
            <a:endParaRPr lang="fr-FR" dirty="0"/>
          </a:p>
        </p:txBody>
      </p:sp>
      <p:pic>
        <p:nvPicPr>
          <p:cNvPr id="4" name="Espace réservé du contenu 3" descr="DSCN515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908720"/>
            <a:ext cx="6990184" cy="5436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6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1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6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</TotalTime>
  <Words>22</Words>
  <Application>Microsoft Office PowerPoint</Application>
  <PresentationFormat>Affichage à l'écran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Civil</vt:lpstr>
      <vt:lpstr>En attendant les fêtes</vt:lpstr>
      <vt:lpstr>Le grand magasin</vt:lpstr>
      <vt:lpstr>Des Galeries Lafayette</vt:lpstr>
      <vt:lpstr>Diapositive 4</vt:lpstr>
      <vt:lpstr>Sous la coupole</vt:lpstr>
      <vt:lpstr>Le grand sapin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attendant les fêtes</dc:title>
  <dc:creator>ROLAND</dc:creator>
  <cp:lastModifiedBy>ROLAND</cp:lastModifiedBy>
  <cp:revision>4</cp:revision>
  <dcterms:created xsi:type="dcterms:W3CDTF">2014-10-29T23:05:37Z</dcterms:created>
  <dcterms:modified xsi:type="dcterms:W3CDTF">2014-10-29T23:35:44Z</dcterms:modified>
</cp:coreProperties>
</file>