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2" r:id="rId6"/>
    <p:sldId id="290" r:id="rId7"/>
    <p:sldId id="272" r:id="rId8"/>
    <p:sldId id="263" r:id="rId9"/>
    <p:sldId id="298" r:id="rId10"/>
    <p:sldId id="274" r:id="rId11"/>
    <p:sldId id="264" r:id="rId12"/>
    <p:sldId id="291" r:id="rId13"/>
    <p:sldId id="276" r:id="rId14"/>
    <p:sldId id="265" r:id="rId15"/>
    <p:sldId id="292" r:id="rId16"/>
    <p:sldId id="278" r:id="rId17"/>
    <p:sldId id="266" r:id="rId18"/>
    <p:sldId id="293" r:id="rId19"/>
    <p:sldId id="280" r:id="rId20"/>
    <p:sldId id="267" r:id="rId21"/>
    <p:sldId id="294" r:id="rId22"/>
    <p:sldId id="282" r:id="rId23"/>
    <p:sldId id="268" r:id="rId24"/>
    <p:sldId id="295" r:id="rId25"/>
    <p:sldId id="284" r:id="rId26"/>
    <p:sldId id="269" r:id="rId27"/>
    <p:sldId id="296" r:id="rId28"/>
    <p:sldId id="286" r:id="rId29"/>
    <p:sldId id="270" r:id="rId30"/>
    <p:sldId id="297" r:id="rId31"/>
    <p:sldId id="288" r:id="rId32"/>
    <p:sldId id="289" r:id="rId33"/>
  </p:sldIdLst>
  <p:sldSz cx="13004800" cy="9753600"/>
  <p:notesSz cx="6858000" cy="9144000"/>
  <p:custDataLst>
    <p:tags r:id="rId36"/>
  </p:custDataLst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24" autoAdjust="0"/>
  </p:normalViewPr>
  <p:slideViewPr>
    <p:cSldViewPr>
      <p:cViewPr>
        <p:scale>
          <a:sx n="48" d="100"/>
          <a:sy n="48" d="100"/>
        </p:scale>
        <p:origin x="-1320" y="-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1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BF8A-475D-4809-91C9-F199DB768905}" type="datetimeFigureOut">
              <a:rPr lang="mk-MK" smtClean="0"/>
              <a:pPr/>
              <a:t>07.11.2014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6C70-911B-464E-8CC9-0BB7B9F2F983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1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13.jpe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14.jpe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15922" y="8051800"/>
            <a:ext cx="5791201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QUIZ FOR MACEDONIA</a:t>
            </a:r>
          </a:p>
        </p:txBody>
      </p:sp>
      <p:pic>
        <p:nvPicPr>
          <p:cNvPr id="42" name="A5EA8B32-9226-42EB-92AA-1F607E37B8D3-L0-001.jpeg"/>
          <p:cNvPicPr/>
          <p:nvPr/>
        </p:nvPicPr>
        <p:blipFill>
          <a:blip r:embed="rId4">
            <a:extLst/>
          </a:blip>
          <a:srcRect b="4613"/>
          <a:stretch>
            <a:fillRect/>
          </a:stretch>
        </p:blipFill>
        <p:spPr>
          <a:xfrm>
            <a:off x="79951" y="85820"/>
            <a:ext cx="5971732" cy="3782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7149D02B-95EB-4761-B26D-812B7349BF21-L0-001.jpeg"/>
          <p:cNvPicPr/>
          <p:nvPr/>
        </p:nvPicPr>
        <p:blipFill>
          <a:blip r:embed="rId5">
            <a:extLst/>
          </a:blip>
          <a:srcRect l="4999" t="2409" b="2409"/>
          <a:stretch>
            <a:fillRect/>
          </a:stretch>
        </p:blipFill>
        <p:spPr>
          <a:xfrm>
            <a:off x="123736" y="3967078"/>
            <a:ext cx="5628117" cy="422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2277C0FD-FBC7-429F-AA64-86B102F9FB3E-L0-001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16648" y="90454"/>
            <a:ext cx="6676085" cy="402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2DDD2A2C-2BD6-4E9F-97EB-CA344A48A685-L0-001.jpeg"/>
          <p:cNvPicPr/>
          <p:nvPr/>
        </p:nvPicPr>
        <p:blipFill>
          <a:blip r:embed="rId7">
            <a:extLst/>
          </a:blip>
          <a:srcRect b="19178"/>
          <a:stretch>
            <a:fillRect/>
          </a:stretch>
        </p:blipFill>
        <p:spPr>
          <a:xfrm>
            <a:off x="5788020" y="3986237"/>
            <a:ext cx="7087624" cy="417671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7359656" y="8162948"/>
            <a:ext cx="428628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mk-MK" sz="3600" b="0" i="0" u="none" strike="noStrike" cap="none" spc="0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Shape 41"/>
          <p:cNvSpPr txBox="1">
            <a:spLocks/>
          </p:cNvSpPr>
          <p:nvPr/>
        </p:nvSpPr>
        <p:spPr>
          <a:xfrm>
            <a:off x="6931028" y="8520138"/>
            <a:ext cx="5272791" cy="84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algn="l" defTabSz="549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444" b="0" i="0" u="none" strike="noStrike" kern="0" cap="none" spc="0" normalizeH="0" baseline="0" noProof="0" dirty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Let us know how much do you</a:t>
            </a:r>
          </a:p>
          <a:p>
            <a:pPr marL="0" marR="0" lvl="0" indent="0" algn="l" defTabSz="5491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444" b="0" i="0" u="none" strike="noStrike" kern="0" cap="none" spc="0" normalizeH="0" baseline="0" noProof="0" dirty="0" smtClean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know for our country</a:t>
            </a:r>
            <a:endParaRPr kumimoji="0" lang="en-US" sz="2444" b="0" i="0" u="none" strike="noStrike" kern="0" cap="none" spc="0" normalizeH="0" baseline="0" noProof="0" dirty="0">
              <a:ln>
                <a:noFill/>
              </a:ln>
              <a:solidFill>
                <a:srgbClr val="747474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135702" y="8957480"/>
            <a:ext cx="13049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The biggest lake in Macedonia (protected by UNESCO) is :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4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Odra Lake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B</a:t>
            </a:r>
            <a:r>
              <a:rPr sz="2600">
                <a:solidFill>
                  <a:srgbClr val="747474"/>
                </a:solidFill>
                <a:hlinkClick r:id="rId3" action="ppaction://hlinksldjump"/>
              </a:rPr>
              <a:t>) </a:t>
            </a:r>
            <a:r>
              <a:rPr lang="en-US" sz="2600" dirty="0" err="1" smtClean="0">
                <a:solidFill>
                  <a:srgbClr val="747474"/>
                </a:solidFill>
                <a:hlinkClick r:id="rId3" action="ppaction://hlinksldjump"/>
              </a:rPr>
              <a:t>Prespa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 Lake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C) </a:t>
            </a:r>
            <a:r>
              <a:rPr lang="en-US" sz="2600" dirty="0" err="1" smtClean="0">
                <a:solidFill>
                  <a:srgbClr val="747474"/>
                </a:solidFill>
                <a:hlinkClick r:id="rId3" action="ppaction://hlinksldjump"/>
              </a:rPr>
              <a:t>Dojran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 Lake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</a:t>
            </a: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</a:t>
            </a:r>
            <a:r>
              <a:rPr lang="en-US" sz="2600" dirty="0" err="1" smtClean="0">
                <a:solidFill>
                  <a:srgbClr val="747474"/>
                </a:solidFill>
                <a:hlinkClick r:id="rId4" action="ppaction://hlinksldjump"/>
              </a:rPr>
              <a:t>Ohrid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Lake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4098" name="Picture 2" descr="http://adamandmollydontgosailing.files.wordpress.com/2014/05/4-img_2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5078" y="2947974"/>
            <a:ext cx="7452516" cy="49529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Which country has </a:t>
            </a:r>
            <a:r>
              <a:rPr lang="en-US" sz="4200" dirty="0" smtClean="0"/>
              <a:t>occupied </a:t>
            </a:r>
            <a:r>
              <a:rPr lang="en-US" sz="4200" dirty="0" smtClean="0"/>
              <a:t>Macedonia for five centuries?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5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Turkey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B)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Poland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smtClean="0">
                <a:solidFill>
                  <a:srgbClr val="747474"/>
                </a:solidFill>
                <a:hlinkClick r:id="rId4" action="ppaction://hlinksldjump"/>
              </a:rPr>
              <a:t>C) </a:t>
            </a:r>
            <a:r>
              <a:rPr lang="en-US" sz="2500" dirty="0" smtClean="0">
                <a:hlinkClick r:id="rId4" action="ppaction://hlinksldjump"/>
              </a:rPr>
              <a:t>Australia</a:t>
            </a:r>
            <a:endParaRPr sz="2500" smtClean="0">
              <a:solidFill>
                <a:srgbClr val="747474"/>
              </a:solidFill>
              <a:hlinkClick r:id="rId4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smtClean="0">
                <a:solidFill>
                  <a:srgbClr val="747474"/>
                </a:solidFill>
                <a:hlinkClick r:id="rId4" action="ppaction://hlinksldjump"/>
              </a:rPr>
              <a:t>D</a:t>
            </a:r>
            <a:r>
              <a:rPr sz="2500">
                <a:solidFill>
                  <a:srgbClr val="747474"/>
                </a:solidFill>
                <a:hlinkClick r:id="rId4" action="ppaction://hlinksldjump"/>
              </a:rPr>
              <a:t>) </a:t>
            </a:r>
            <a:r>
              <a:rPr lang="en-US" sz="2500" dirty="0" smtClean="0">
                <a:solidFill>
                  <a:srgbClr val="747474"/>
                </a:solidFill>
                <a:hlinkClick r:id="rId4" action="ppaction://hlinksldjump"/>
              </a:rPr>
              <a:t>G</a:t>
            </a:r>
            <a:r>
              <a:rPr lang="en-US" sz="2500" dirty="0" smtClean="0">
                <a:hlinkClick r:id="rId4" action="ppaction://hlinksldjump"/>
              </a:rPr>
              <a:t>ermany</a:t>
            </a:r>
            <a:endParaRPr sz="2500">
              <a:hlinkClick r:id="rId5" action="ppaction://hlinksldjump"/>
            </a:endParaRPr>
          </a:p>
        </p:txBody>
      </p:sp>
      <p:pic>
        <p:nvPicPr>
          <p:cNvPr id="14338" name="Picture 2" descr="Military Occupation illust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2019280"/>
            <a:ext cx="5930897" cy="6226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Which is the longest river in Macedonia?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6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N</a:t>
            </a:r>
            <a:r>
              <a:rPr lang="en-US" sz="2600" dirty="0" err="1" smtClean="0">
                <a:solidFill>
                  <a:srgbClr val="747474"/>
                </a:solidFill>
                <a:hlinkClick r:id="rId3" action="ppaction://hlinksldjump"/>
              </a:rPr>
              <a:t>ile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B) </a:t>
            </a:r>
            <a:r>
              <a:rPr lang="en-US" sz="2600" dirty="0" err="1" smtClean="0">
                <a:solidFill>
                  <a:srgbClr val="747474"/>
                </a:solidFill>
                <a:hlinkClick r:id="rId3" action="ppaction://hlinksldjump"/>
              </a:rPr>
              <a:t>Radika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C)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Vardar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D) </a:t>
            </a:r>
            <a:r>
              <a:rPr lang="en-US" sz="2600" dirty="0" err="1" smtClean="0">
                <a:solidFill>
                  <a:srgbClr val="747474"/>
                </a:solidFill>
                <a:hlinkClick r:id="rId3" action="ppaction://hlinksldjump"/>
              </a:rPr>
              <a:t>Dunav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2050" name="Picture 2" descr="http://upload.wikimedia.org/wikipedia/commons/0/0f/Stonebridge-skop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772" y="2447908"/>
            <a:ext cx="6643734" cy="61329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Where is Macedonia located ?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1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/>
                </a:solidFill>
                <a:hlinkClick r:id="rId3" action="ppaction://hlinksldjump"/>
              </a:rPr>
              <a:t>A) North Europe</a:t>
            </a:r>
            <a:endParaRPr sz="26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/>
                </a:solidFill>
                <a:hlinkClick r:id="rId4" action="ppaction://hlinksldjump"/>
              </a:rPr>
              <a:t>B) South Europe</a:t>
            </a:r>
            <a:endParaRPr sz="26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/>
                </a:solidFill>
                <a:hlinkClick r:id="rId3" action="ppaction://hlinksldjump"/>
              </a:rPr>
              <a:t>C) East Europe</a:t>
            </a:r>
            <a:endParaRPr sz="260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chemeClr val="tx1"/>
                </a:solidFill>
                <a:hlinkClick r:id="rId3" action="ppaction://hlinksldjump"/>
              </a:rPr>
              <a:t>D) West Europe</a:t>
            </a:r>
            <a:endParaRPr sz="260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0896" y="1947842"/>
            <a:ext cx="6909988" cy="58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A Macedonian film was nominated for an Oscar in 1994. What was it called?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7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Before the rain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B)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A place in the Sun</a:t>
            </a:r>
            <a:endParaRPr sz="2600">
              <a:solidFill>
                <a:srgbClr val="747474"/>
              </a:solidFill>
              <a:hlinkClick r:id="rId4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C)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Burnt by the Sun</a:t>
            </a:r>
            <a:endParaRPr sz="2600">
              <a:solidFill>
                <a:srgbClr val="747474"/>
              </a:solidFill>
              <a:hlinkClick r:id="rId4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To the hill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1056" name="Picture 32" descr="http://upload.wikimedia.org/wikipedia/en/d/dc/Academy_Award_trop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3970" y="1019148"/>
            <a:ext cx="4499797" cy="81571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What does Macedonia’s flag look like?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8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  <a:hlinkClick r:id="" action="ppaction://noaction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Red and Blue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B)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Blue and Orange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C)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Green and white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Red and yellow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29697" name="Picture 1" descr="C:\Users\Filip\Desktop\70-nations-world-flag-4902-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276" y="376206"/>
            <a:ext cx="5762166" cy="88058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How many countries border Macedonia?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9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</a:t>
            </a: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Five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B</a:t>
            </a: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Two</a:t>
            </a:r>
            <a:endParaRPr sz="2600">
              <a:solidFill>
                <a:srgbClr val="747474"/>
              </a:solidFill>
              <a:hlinkClick r:id="" action="ppaction://noaction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C)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Four</a:t>
            </a:r>
            <a:endParaRPr sz="2600">
              <a:solidFill>
                <a:srgbClr val="747474"/>
              </a:solidFill>
              <a:hlinkClick r:id="rId4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Three</a:t>
            </a:r>
            <a:endParaRPr sz="2600">
              <a:solidFill>
                <a:srgbClr val="747474"/>
              </a:solidFill>
            </a:endParaRPr>
          </a:p>
        </p:txBody>
      </p:sp>
      <p:sp>
        <p:nvSpPr>
          <p:cNvPr id="28674" name="AutoShape 2" descr="http://upload.wikimedia.org/wikipedia/commons/3/32/Macedonia_location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8676" name="AutoShape 4" descr="http://upload.wikimedia.org/wikipedia/commons/3/32/Macedonia_location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8678" name="AutoShape 6" descr="http://upload.wikimedia.org/wikipedia/commons/3/32/Macedonia_location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8680" name="AutoShape 8" descr="http://upload.wikimedia.org/wikipedia/commons/3/32/Macedonia_location_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pic>
        <p:nvPicPr>
          <p:cNvPr id="28682" name="Picture 10" descr="http://www.cccarto.com/atlas/worldmaps/files/World_Map_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020" y="90454"/>
            <a:ext cx="7216780" cy="94488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How many people live in Macedonia?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10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</a:t>
            </a: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2.1 million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B</a:t>
            </a: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1 million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C)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5 million</a:t>
            </a:r>
            <a:endParaRPr sz="2600">
              <a:solidFill>
                <a:srgbClr val="747474"/>
              </a:solidFill>
              <a:hlinkClick r:id="rId4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D) 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500 thousand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27652" name="Picture 4" descr="http://mkd-news.com/wp-content/uploads/2013/10/pop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3772" y="376206"/>
            <a:ext cx="6931028" cy="90011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70" y="304768"/>
            <a:ext cx="12215898" cy="31495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Good job.</a:t>
            </a:r>
            <a:r>
              <a:rPr kumimoji="0" lang="en-US" sz="66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Now you know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something for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our country  - Macedonia</a:t>
            </a:r>
            <a:endParaRPr kumimoji="0" lang="mk-MK" sz="6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26" name="AutoShape 2" descr="http://upload.wikimedia.org/wikipedia/commons/f/f8/Flag_of_Macedon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028" name="AutoShape 4" descr="http://upload.wikimedia.org/wikipedia/commons/f/f8/Flag_of_Macedon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pic>
        <p:nvPicPr>
          <p:cNvPr id="1030" name="Picture 6" descr="http://upload.wikimedia.org/wikipedia/commons/thumb/f/f8/Flag_of_Macedonia.svg/125px-Flag_of_Macedon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58" y="4233858"/>
            <a:ext cx="8572560" cy="43205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Which is Macedonian currency 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2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A)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Euro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3" action="ppaction://hlinksldjump"/>
              </a:rPr>
              <a:t>B) 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Dollar</a:t>
            </a:r>
            <a:endParaRPr sz="2600">
              <a:solidFill>
                <a:srgbClr val="747474"/>
              </a:solidFill>
              <a:hlinkClick r:id="rId3" action="ppaction://hlinksldjump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C)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 Peso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  <a:hlinkClick r:id="rId4" action="ppaction://hlinksldjump"/>
              </a:rPr>
              <a:t>D</a:t>
            </a: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</a:t>
            </a:r>
            <a:r>
              <a:rPr lang="en-US" sz="2600" dirty="0" err="1" smtClean="0">
                <a:solidFill>
                  <a:srgbClr val="747474"/>
                </a:solidFill>
                <a:hlinkClick r:id="rId4" action="ppaction://hlinksldjump"/>
              </a:rPr>
              <a:t>Denar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6146" name="Picture 2" descr="http://thumbs.dreamstime.com/z/international-currency-mixed-banknotes-34574718.jpg"/>
          <p:cNvPicPr>
            <a:picLocks noChangeAspect="1" noChangeArrowheads="1"/>
          </p:cNvPicPr>
          <p:nvPr/>
        </p:nvPicPr>
        <p:blipFill>
          <a:blip r:embed="rId5"/>
          <a:srcRect b="8463"/>
          <a:stretch>
            <a:fillRect/>
          </a:stretch>
        </p:blipFill>
        <p:spPr bwMode="auto">
          <a:xfrm>
            <a:off x="3930632" y="1447776"/>
            <a:ext cx="8739162" cy="68580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270000" y="6362700"/>
            <a:ext cx="10464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endParaRPr sz="2600"/>
          </a:p>
        </p:txBody>
      </p:sp>
      <p:sp>
        <p:nvSpPr>
          <p:cNvPr id="55" name="Shape 55"/>
          <p:cNvSpPr/>
          <p:nvPr/>
        </p:nvSpPr>
        <p:spPr>
          <a:xfrm>
            <a:off x="1270000" y="42926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ts val="2400"/>
              </a:spcBef>
              <a:defRPr sz="4000">
                <a:solidFill>
                  <a:srgbClr val="74747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47474"/>
                </a:solidFill>
              </a:rPr>
              <a:t>You have answered this question correctly.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3640" y="544830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sz="3200" dirty="0" smtClean="0"/>
              <a:t>Keep going ...</a:t>
            </a:r>
            <a:endParaRPr lang="en-US" sz="3200"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8788416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Next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71737" y="1563161"/>
            <a:ext cx="5334001" cy="317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Which is the capital of Macedonia?</a:t>
            </a:r>
            <a:endParaRPr sz="4200"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</a:t>
            </a:r>
            <a:r>
              <a:rPr lang="en-US" sz="2600" dirty="0" smtClean="0">
                <a:solidFill>
                  <a:srgbClr val="747474"/>
                </a:solidFill>
              </a:rPr>
              <a:t>3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3" action="ppaction://hlinksldjump"/>
              </a:rPr>
              <a:t>A)</a:t>
            </a:r>
            <a:r>
              <a:rPr lang="en-US" sz="2600" dirty="0" smtClean="0">
                <a:solidFill>
                  <a:srgbClr val="747474"/>
                </a:solidFill>
                <a:hlinkClick r:id="rId3" action="ppaction://hlinksldjump"/>
              </a:rPr>
              <a:t> Skopje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B)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Zagreb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C)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Prague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smtClean="0">
                <a:solidFill>
                  <a:srgbClr val="747474"/>
                </a:solidFill>
                <a:hlinkClick r:id="rId4" action="ppaction://hlinksldjump"/>
              </a:rPr>
              <a:t>D)</a:t>
            </a:r>
            <a:r>
              <a:rPr lang="en-US" sz="2600" dirty="0" smtClean="0">
                <a:solidFill>
                  <a:srgbClr val="747474"/>
                </a:solidFill>
                <a:hlinkClick r:id="rId4" action="ppaction://hlinksldjump"/>
              </a:rPr>
              <a:t> Budapest</a:t>
            </a:r>
            <a:endParaRPr sz="2600">
              <a:solidFill>
                <a:srgbClr val="747474"/>
              </a:solidFill>
            </a:endParaRPr>
          </a:p>
        </p:txBody>
      </p:sp>
      <p:pic>
        <p:nvPicPr>
          <p:cNvPr id="5122" name="Picture 2" descr="http://www.projects.aegee.org/suct/su2014/images/SUs/SKO1_1_Skopje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020" y="2305032"/>
            <a:ext cx="6894786" cy="58579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270000" y="6362700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1800"/>
            </a:pPr>
            <a:r>
              <a:rPr lang="en-US" sz="3200" dirty="0" smtClean="0"/>
              <a:t>You need to start from the beginning...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3830067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spcBef>
                <a:spcPts val="2400"/>
              </a:spcBef>
              <a:defRPr sz="1800"/>
            </a:pPr>
            <a:r>
              <a:rPr sz="4000">
                <a:solidFill>
                  <a:srgbClr val="747474"/>
                </a:solidFill>
              </a:rPr>
              <a:t>Ups. That's wrong ! 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01608" y="8805890"/>
            <a:ext cx="3714776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Back</a:t>
            </a:r>
            <a:endParaRPr kumimoji="0" lang="mk-MK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531</Words>
  <PresentationFormat>Custom</PresentationFormat>
  <Paragraphs>136</Paragraphs>
  <Slides>32</Slides>
  <Notes>1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ModernPortfolio</vt:lpstr>
      <vt:lpstr>QUIZ FOR MACEDONIA</vt:lpstr>
      <vt:lpstr>Where is Macedonia located ?</vt:lpstr>
      <vt:lpstr>Slide 3</vt:lpstr>
      <vt:lpstr>Slide 4</vt:lpstr>
      <vt:lpstr>Which is Macedonian currency ?</vt:lpstr>
      <vt:lpstr>Slide 6</vt:lpstr>
      <vt:lpstr>Slide 7</vt:lpstr>
      <vt:lpstr>Which is the capital of Macedonia?</vt:lpstr>
      <vt:lpstr>Slide 9</vt:lpstr>
      <vt:lpstr>Slide 10</vt:lpstr>
      <vt:lpstr>The biggest lake in Macedonia (protected by UNESCO) is :</vt:lpstr>
      <vt:lpstr>Slide 12</vt:lpstr>
      <vt:lpstr>Slide 13</vt:lpstr>
      <vt:lpstr>Which country has occupied Macedonia for five centuries?</vt:lpstr>
      <vt:lpstr>Slide 15</vt:lpstr>
      <vt:lpstr>Slide 16</vt:lpstr>
      <vt:lpstr>Which is the longest river in Macedonia?</vt:lpstr>
      <vt:lpstr>Slide 18</vt:lpstr>
      <vt:lpstr>Slide 19</vt:lpstr>
      <vt:lpstr>A Macedonian film was nominated for an Oscar in 1994. What was it called?</vt:lpstr>
      <vt:lpstr>Slide 21</vt:lpstr>
      <vt:lpstr>Slide 22</vt:lpstr>
      <vt:lpstr>What does Macedonia’s flag look like?</vt:lpstr>
      <vt:lpstr>Slide 24</vt:lpstr>
      <vt:lpstr>Slide 25</vt:lpstr>
      <vt:lpstr>How many countries border Macedonia?</vt:lpstr>
      <vt:lpstr>Slide 27</vt:lpstr>
      <vt:lpstr>Slide 28</vt:lpstr>
      <vt:lpstr>How many people live in Macedonia?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FOR MACEDONIA</dc:title>
  <dc:creator>Maja</dc:creator>
  <cp:lastModifiedBy>Maja</cp:lastModifiedBy>
  <cp:revision>26</cp:revision>
  <dcterms:modified xsi:type="dcterms:W3CDTF">2014-11-07T08:06:47Z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026C417F-BD8C-42AF-9B78-8E1FAB1152AA</vt:lpwstr>
  </property>
  <property fmtid="{D5CDD505-2E9C-101B-9397-08002B2CF9AE}" pid="3" name="ArticulatePath">
    <vt:lpwstr>Presentation 3 (1)</vt:lpwstr>
  </property>
</Properties>
</file>