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6" r:id="rId10"/>
    <p:sldId id="267" r:id="rId11"/>
    <p:sldId id="261" r:id="rId12"/>
    <p:sldId id="26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se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, osoba, zrzut ekranu, tłum&#10;&#10;Opis wygenerowany automatycznie">
            <a:extLst>
              <a:ext uri="{FF2B5EF4-FFF2-40B4-BE49-F238E27FC236}">
                <a16:creationId xmlns:a16="http://schemas.microsoft.com/office/drawing/2014/main" id="{3590A9E8-8016-4EA7-850A-15694FFED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f the 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osoba&#10;&#10;Opis wygenerowany automatycznie">
            <a:extLst>
              <a:ext uri="{FF2B5EF4-FFF2-40B4-BE49-F238E27FC236}">
                <a16:creationId xmlns:a16="http://schemas.microsoft.com/office/drawing/2014/main" id="{F6DA2524-9F3D-421B-B05A-17E36E553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8D1AC-42C7-4235-8DC5-080347758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4598324" cy="1131166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Workshop </a:t>
            </a:r>
            <a:r>
              <a:rPr lang="pl-PL" dirty="0" err="1"/>
              <a:t>title</a:t>
            </a:r>
            <a:br>
              <a:rPr lang="pl-PL" dirty="0"/>
            </a:br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D1CD4B-E6A6-4868-8D98-B56AF15B13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039985"/>
            <a:ext cx="4598324" cy="2136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 err="1"/>
              <a:t>Trainer’s</a:t>
            </a:r>
            <a:r>
              <a:rPr lang="pl-PL" dirty="0"/>
              <a:t>/</a:t>
            </a:r>
            <a:r>
              <a:rPr lang="pl-PL" dirty="0" err="1"/>
              <a:t>Speakers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428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0361E30-2D4F-4DD7-B88F-DC3BA048D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37F25B4-9F09-4D3E-8166-8A405B98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9709"/>
            <a:ext cx="10515600" cy="64839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4374F37F-1183-4D27-AE34-124A23BDB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69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AF15CB-0435-4D32-9026-8BA4FC8EE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109AA0-8560-4EDA-876D-DFA26A207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C0602-DFC6-4E9D-91F9-E3C00B0E9C8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4"/>
            <a:ext cx="5181600" cy="4758055"/>
          </a:xfrm>
        </p:spPr>
        <p:txBody>
          <a:bodyPr/>
          <a:lstStyle/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990BBD-D331-48F9-A4FC-F1D748EFF9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758054"/>
          </a:xfrm>
        </p:spPr>
        <p:txBody>
          <a:bodyPr/>
          <a:lstStyle/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276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84D1B609-BD31-4436-9138-E4EBAD53F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DF1F9E6-61C2-49BB-99E2-DD69B37E9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89708"/>
            <a:ext cx="10515600" cy="665019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60ADC6-FF96-4630-9550-9E68055A1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6C673E-3299-47A5-9571-6B0ADAAC6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4078604"/>
          </a:xfrm>
        </p:spPr>
        <p:txBody>
          <a:bodyPr/>
          <a:lstStyle/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8C650A-6523-4345-AD89-F5B7F2CE47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13C5A2B-6BE6-4C39-A013-647676CBD7A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4078605"/>
          </a:xfrm>
        </p:spPr>
        <p:txBody>
          <a:bodyPr/>
          <a:lstStyle/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80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0FC5D85-83DD-4F5B-A994-9069229B5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109AA0-8560-4EDA-876D-DFA26A207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571" y="889462"/>
            <a:ext cx="3550920" cy="55695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990BBD-D331-48F9-A4FC-F1D748EFF9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70764" y="257695"/>
            <a:ext cx="6283036" cy="6325984"/>
          </a:xfrm>
        </p:spPr>
        <p:txBody>
          <a:bodyPr/>
          <a:lstStyle/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0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tekst, sprzęt elektroniczny, zrzut ekranu, komputer&#10;&#10;Opis wygenerowany automatycznie">
            <a:extLst>
              <a:ext uri="{FF2B5EF4-FFF2-40B4-BE49-F238E27FC236}">
                <a16:creationId xmlns:a16="http://schemas.microsoft.com/office/drawing/2014/main" id="{C18D14B0-DA32-4484-B771-B8955BC71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1BAF07-27E7-491D-9452-60A4279D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8"/>
            <a:ext cx="10515600" cy="656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F05FC2-885B-4BB9-A211-D192FB16E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 err="1"/>
              <a:t>Text</a:t>
            </a:r>
            <a:endParaRPr lang="pl-PL" dirty="0"/>
          </a:p>
          <a:p>
            <a:pPr lvl="2"/>
            <a:r>
              <a:rPr lang="pl-PL" dirty="0" err="1"/>
              <a:t>Text</a:t>
            </a:r>
            <a:endParaRPr lang="pl-PL" dirty="0"/>
          </a:p>
          <a:p>
            <a:pPr lvl="3"/>
            <a:r>
              <a:rPr lang="pl-PL" dirty="0" err="1"/>
              <a:t>Text</a:t>
            </a:r>
            <a:endParaRPr lang="pl-PL" dirty="0"/>
          </a:p>
          <a:p>
            <a:pPr lvl="4"/>
            <a:r>
              <a:rPr lang="pl-PL" dirty="0" err="1"/>
              <a:t>Text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9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3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" TargetMode="External"/><Relationship Id="rId3" Type="http://schemas.openxmlformats.org/officeDocument/2006/relationships/hyperlink" Target="https://info.flipgrid.com/" TargetMode="External"/><Relationship Id="rId7" Type="http://schemas.openxmlformats.org/officeDocument/2006/relationships/hyperlink" Target="https://coggle.it/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s://learningapps.org/home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-www.voki.com/" TargetMode="External"/><Relationship Id="rId11" Type="http://schemas.openxmlformats.org/officeDocument/2006/relationships/hyperlink" Target="http://sharingteaching.blogspot.com/2021/03/enseigner-en-distanciel-quelques.html" TargetMode="External"/><Relationship Id="rId5" Type="http://schemas.openxmlformats.org/officeDocument/2006/relationships/hyperlink" Target="https://kahoot.com/" TargetMode="External"/><Relationship Id="rId10" Type="http://schemas.openxmlformats.org/officeDocument/2006/relationships/hyperlink" Target="https://sharingteaching.blogspot.com/2021/02/selection-of-useful-and-fun-websites-to.html" TargetMode="External"/><Relationship Id="rId4" Type="http://schemas.openxmlformats.org/officeDocument/2006/relationships/hyperlink" Target="https://www.youtube.com/watch?v=aLzX13jw7bw" TargetMode="External"/><Relationship Id="rId9" Type="http://schemas.openxmlformats.org/officeDocument/2006/relationships/hyperlink" Target="https://www.canva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ssuu.com/mariehelene9/docs/etwinning_podcasting_project-4_lg" TargetMode="External"/><Relationship Id="rId3" Type="http://schemas.openxmlformats.org/officeDocument/2006/relationships/hyperlink" Target="https://padlet.com/mhfasquel/eTwinning_collab" TargetMode="External"/><Relationship Id="rId7" Type="http://schemas.openxmlformats.org/officeDocument/2006/relationships/hyperlink" Target="https://sharingteaching.blogspot.com/2021/05/etwinning-podcasting-project-sharing-at.html" TargetMode="External"/><Relationship Id="rId2" Type="http://schemas.openxmlformats.org/officeDocument/2006/relationships/hyperlink" Target="https://padlet.com/mhfasquel/podcast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google.com/document/d/1xb8n1LcJvP8QsmJWK1uHXWC5IvY-sgJ741IQZqzLYVg/edit?usp=sharing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docs.google.com/document/d/1OShOQdM31rPk40GOruVbtUJ0e5RFaH_fzmobLoYMhLc/edit?usp=sharing" TargetMode="External"/><Relationship Id="rId10" Type="http://schemas.openxmlformats.org/officeDocument/2006/relationships/hyperlink" Target="https://www.spreaker.com/show/news-injections-from-the-frontline" TargetMode="External"/><Relationship Id="rId4" Type="http://schemas.openxmlformats.org/officeDocument/2006/relationships/hyperlink" Target="https://docs.google.com/document/d/1PpkrgdI71SCCUVYQNXakDKIzXHCIfFNDr7HiiwePUus/edit?usp=sharing" TargetMode="External"/><Relationship Id="rId9" Type="http://schemas.openxmlformats.org/officeDocument/2006/relationships/hyperlink" Target="https://soundcloud.com/news-injections-etwinn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space.google.com/intl/en_ie/products/meet" TargetMode="External"/><Relationship Id="rId3" Type="http://schemas.openxmlformats.org/officeDocument/2006/relationships/hyperlink" Target="https://soundcloud.com/" TargetMode="External"/><Relationship Id="rId7" Type="http://schemas.openxmlformats.org/officeDocument/2006/relationships/hyperlink" Target="https://www.hyperdocs.co/start" TargetMode="External"/><Relationship Id="rId12" Type="http://schemas.openxmlformats.org/officeDocument/2006/relationships/image" Target="../media/image13.jpg"/><Relationship Id="rId2" Type="http://schemas.openxmlformats.org/officeDocument/2006/relationships/hyperlink" Target="https://www.spreaker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google.com/" TargetMode="External"/><Relationship Id="rId11" Type="http://schemas.openxmlformats.org/officeDocument/2006/relationships/hyperlink" Target="https://issuu.com/" TargetMode="External"/><Relationship Id="rId5" Type="http://schemas.openxmlformats.org/officeDocument/2006/relationships/hyperlink" Target="https://answergarden.ch/" TargetMode="External"/><Relationship Id="rId10" Type="http://schemas.openxmlformats.org/officeDocument/2006/relationships/hyperlink" Target="https://padlet.com/mhfasquel" TargetMode="External"/><Relationship Id="rId4" Type="http://schemas.openxmlformats.org/officeDocument/2006/relationships/hyperlink" Target="https://www.youtube.com/watch?v=uJrtiMz33oM" TargetMode="External"/><Relationship Id="rId9" Type="http://schemas.openxmlformats.org/officeDocument/2006/relationships/hyperlink" Target="https://meet.jit.s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33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EC62B-0F38-4C59-AB65-1FC3892A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main collaborative and podcasting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FD7FC-D60C-497E-A548-EDC507FD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Games –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making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B52335-9A1C-4944-A52D-5B6166BE5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>
                <a:hlinkClick r:id="rId2"/>
              </a:rPr>
              <a:t>Learningapp</a:t>
            </a:r>
            <a:endParaRPr lang="fr-FR" dirty="0"/>
          </a:p>
          <a:p>
            <a:r>
              <a:rPr lang="fr-FR" dirty="0" err="1">
                <a:hlinkClick r:id="rId3"/>
              </a:rPr>
              <a:t>Flipgrid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Tutorial</a:t>
            </a:r>
            <a:endParaRPr lang="fr-FR" dirty="0"/>
          </a:p>
          <a:p>
            <a:r>
              <a:rPr lang="fr-FR" dirty="0" err="1">
                <a:hlinkClick r:id="rId5"/>
              </a:rPr>
              <a:t>Kahoot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Tutorial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EC2B1-F456-4D25-A5BC-C0310F9FD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/>
              <a:t>Miscellaneous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A3BE11-5786-46E2-8AFE-EFDF859497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>
                <a:hlinkClick r:id="rId6"/>
              </a:rPr>
              <a:t>Voki</a:t>
            </a:r>
            <a:r>
              <a:rPr lang="fr-FR" dirty="0"/>
              <a:t> (</a:t>
            </a:r>
            <a:r>
              <a:rPr lang="fr-FR" dirty="0" err="1"/>
              <a:t>speaking</a:t>
            </a:r>
            <a:r>
              <a:rPr lang="fr-FR" dirty="0"/>
              <a:t> </a:t>
            </a:r>
            <a:r>
              <a:rPr lang="fr-FR" dirty="0" err="1"/>
              <a:t>characters</a:t>
            </a:r>
            <a:r>
              <a:rPr lang="fr-FR" dirty="0"/>
              <a:t>)</a:t>
            </a:r>
          </a:p>
          <a:p>
            <a:r>
              <a:rPr lang="fr-FR" dirty="0" err="1">
                <a:hlinkClick r:id="rId7"/>
              </a:rPr>
              <a:t>Coggle</a:t>
            </a:r>
            <a:r>
              <a:rPr lang="fr-FR" dirty="0"/>
              <a:t> (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Tutoial</a:t>
            </a:r>
            <a:r>
              <a:rPr lang="fr-FR" dirty="0"/>
              <a:t>) (</a:t>
            </a:r>
            <a:r>
              <a:rPr lang="fr-FR" dirty="0" err="1"/>
              <a:t>diagrams</a:t>
            </a:r>
            <a:r>
              <a:rPr lang="fr-FR" dirty="0"/>
              <a:t>, </a:t>
            </a:r>
            <a:r>
              <a:rPr lang="fr-FR" dirty="0" err="1"/>
              <a:t>mind</a:t>
            </a:r>
            <a:r>
              <a:rPr lang="fr-FR" dirty="0"/>
              <a:t> mapping </a:t>
            </a:r>
            <a:r>
              <a:rPr lang="fr-FR" dirty="0" err="1"/>
              <a:t>tool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About </a:t>
            </a:r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maps</a:t>
            </a:r>
            <a:r>
              <a:rPr lang="fr-FR" dirty="0"/>
              <a:t>.</a:t>
            </a:r>
          </a:p>
          <a:p>
            <a:r>
              <a:rPr lang="fr-FR" dirty="0" err="1">
                <a:hlinkClick r:id="rId8"/>
              </a:rPr>
              <a:t>Wordwall</a:t>
            </a:r>
            <a:r>
              <a:rPr lang="fr-FR" dirty="0"/>
              <a:t> (</a:t>
            </a:r>
            <a:r>
              <a:rPr lang="fr-FR" dirty="0" err="1"/>
              <a:t>make</a:t>
            </a:r>
            <a:r>
              <a:rPr lang="fr-FR" dirty="0"/>
              <a:t> custom </a:t>
            </a:r>
            <a:r>
              <a:rPr lang="fr-FR" dirty="0" err="1"/>
              <a:t>activities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classroom</a:t>
            </a:r>
            <a:r>
              <a:rPr lang="fr-FR" dirty="0"/>
              <a:t>)</a:t>
            </a:r>
          </a:p>
          <a:p>
            <a:r>
              <a:rPr lang="fr-FR" dirty="0" err="1">
                <a:hlinkClick r:id="rId9"/>
              </a:rPr>
              <a:t>Canva</a:t>
            </a:r>
            <a:r>
              <a:rPr lang="fr-FR" dirty="0"/>
              <a:t> (designs)</a:t>
            </a:r>
          </a:p>
          <a:p>
            <a:r>
              <a:rPr lang="fr-FR" dirty="0" err="1">
                <a:hlinkClick r:id="rId10"/>
              </a:rPr>
              <a:t>Selection</a:t>
            </a:r>
            <a:r>
              <a:rPr lang="fr-FR" dirty="0"/>
              <a:t> of online </a:t>
            </a:r>
            <a:r>
              <a:rPr lang="fr-FR" dirty="0" err="1"/>
              <a:t>tools</a:t>
            </a:r>
            <a:r>
              <a:rPr lang="fr-FR" dirty="0"/>
              <a:t> and </a:t>
            </a:r>
            <a:r>
              <a:rPr lang="fr-FR" dirty="0" err="1"/>
              <a:t>websites</a:t>
            </a:r>
            <a:r>
              <a:rPr lang="fr-FR" dirty="0"/>
              <a:t> for </a:t>
            </a:r>
            <a:r>
              <a:rPr lang="fr-FR" dirty="0" err="1"/>
              <a:t>students</a:t>
            </a:r>
            <a:r>
              <a:rPr lang="fr-FR" dirty="0"/>
              <a:t> (ESL)</a:t>
            </a:r>
          </a:p>
          <a:p>
            <a:r>
              <a:rPr lang="fr-FR" dirty="0">
                <a:hlinkClick r:id="rId11"/>
              </a:rPr>
              <a:t>More </a:t>
            </a:r>
            <a:r>
              <a:rPr lang="fr-FR" dirty="0" err="1">
                <a:hlinkClick r:id="rId11"/>
              </a:rPr>
              <a:t>tools</a:t>
            </a:r>
            <a:r>
              <a:rPr lang="fr-FR" dirty="0"/>
              <a:t> (and </a:t>
            </a:r>
            <a:r>
              <a:rPr lang="fr-FR" dirty="0" err="1"/>
              <a:t>tasks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E1506B-AC1B-4345-9624-10DB01EB6E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3" y="4139701"/>
            <a:ext cx="2074272" cy="20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C3735-2D3E-4489-83F0-56B48143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To dig deeper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56FADD-A381-4B49-80DD-F5F4CDB1E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>
                <a:hlinkClick r:id="rId2"/>
              </a:rPr>
              <a:t>What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makes</a:t>
            </a:r>
            <a:r>
              <a:rPr lang="fr-FR" dirty="0">
                <a:hlinkClick r:id="rId2"/>
              </a:rPr>
              <a:t> a good podcast? </a:t>
            </a:r>
            <a:br>
              <a:rPr lang="fr-FR" dirty="0">
                <a:hlinkClick r:id="rId2"/>
              </a:rPr>
            </a:br>
            <a:r>
              <a:rPr lang="fr-FR" dirty="0">
                <a:hlinkClick r:id="rId2"/>
              </a:rPr>
              <a:t>And Fake news </a:t>
            </a:r>
            <a:r>
              <a:rPr lang="fr-FR" dirty="0" err="1">
                <a:hlinkClick r:id="rId2"/>
              </a:rPr>
              <a:t>resources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Padlet</a:t>
            </a:r>
            <a:r>
              <a:rPr lang="fr-FR" dirty="0">
                <a:hlinkClick r:id="rId2"/>
              </a:rPr>
              <a:t>.</a:t>
            </a:r>
            <a:endParaRPr lang="fr-FR" dirty="0"/>
          </a:p>
          <a:p>
            <a:r>
              <a:rPr lang="fr-FR" dirty="0">
                <a:hlinkClick r:id="rId3"/>
              </a:rPr>
              <a:t>COVID-</a:t>
            </a:r>
            <a:r>
              <a:rPr lang="fr-FR" dirty="0" err="1">
                <a:hlinkClick r:id="rId3"/>
              </a:rPr>
              <a:t>related</a:t>
            </a:r>
            <a:r>
              <a:rPr lang="fr-FR" dirty="0">
                <a:hlinkClick r:id="rId3"/>
              </a:rPr>
              <a:t> topics (vaccination…) and distance </a:t>
            </a:r>
            <a:r>
              <a:rPr lang="fr-FR" dirty="0" err="1">
                <a:hlinkClick r:id="rId3"/>
              </a:rPr>
              <a:t>learning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Padlet</a:t>
            </a:r>
            <a:r>
              <a:rPr lang="fr-FR" dirty="0">
                <a:hlinkClick r:id="rId3"/>
              </a:rPr>
              <a:t>.</a:t>
            </a:r>
            <a:endParaRPr lang="fr-FR" dirty="0"/>
          </a:p>
          <a:p>
            <a:r>
              <a:rPr lang="fr-FR" dirty="0">
                <a:hlinkClick r:id="rId4"/>
              </a:rPr>
              <a:t>Our Fake news </a:t>
            </a:r>
            <a:r>
              <a:rPr lang="fr-FR" dirty="0" err="1">
                <a:hlinkClick r:id="rId4"/>
              </a:rPr>
              <a:t>lesson</a:t>
            </a:r>
            <a:r>
              <a:rPr lang="fr-FR" dirty="0">
                <a:hlinkClick r:id="rId4"/>
              </a:rPr>
              <a:t> plan.</a:t>
            </a:r>
            <a:endParaRPr lang="fr-FR" dirty="0"/>
          </a:p>
          <a:p>
            <a:r>
              <a:rPr lang="fr-FR" dirty="0">
                <a:hlinkClick r:id="rId5"/>
              </a:rPr>
              <a:t>Our Covid-19 </a:t>
            </a:r>
            <a:r>
              <a:rPr lang="fr-FR" dirty="0" err="1">
                <a:hlinkClick r:id="rId5"/>
              </a:rPr>
              <a:t>lesson</a:t>
            </a:r>
            <a:r>
              <a:rPr lang="fr-FR" dirty="0">
                <a:hlinkClick r:id="rId5"/>
              </a:rPr>
              <a:t> plan.</a:t>
            </a:r>
            <a:endParaRPr lang="fr-FR" dirty="0"/>
          </a:p>
          <a:p>
            <a:r>
              <a:rPr lang="fr-FR" dirty="0">
                <a:hlinkClick r:id="rId6"/>
              </a:rPr>
              <a:t>Our distance </a:t>
            </a:r>
            <a:r>
              <a:rPr lang="fr-FR" dirty="0" err="1">
                <a:hlinkClick r:id="rId6"/>
              </a:rPr>
              <a:t>learning</a:t>
            </a:r>
            <a:r>
              <a:rPr lang="fr-FR" dirty="0">
                <a:hlinkClick r:id="rId6"/>
              </a:rPr>
              <a:t> </a:t>
            </a:r>
            <a:r>
              <a:rPr lang="fr-FR" dirty="0" err="1">
                <a:hlinkClick r:id="rId6"/>
              </a:rPr>
              <a:t>lesson</a:t>
            </a:r>
            <a:r>
              <a:rPr lang="fr-FR" dirty="0">
                <a:hlinkClick r:id="rId6"/>
              </a:rPr>
              <a:t> plan.</a:t>
            </a:r>
            <a:endParaRPr lang="fr-FR" dirty="0"/>
          </a:p>
          <a:p>
            <a:r>
              <a:rPr lang="fr-FR" dirty="0">
                <a:hlinkClick r:id="rId7"/>
              </a:rPr>
              <a:t>The article about </a:t>
            </a:r>
            <a:r>
              <a:rPr lang="fr-FR" dirty="0" err="1">
                <a:hlinkClick r:id="rId7"/>
              </a:rPr>
              <a:t>our</a:t>
            </a:r>
            <a:r>
              <a:rPr lang="fr-FR" dirty="0">
                <a:hlinkClick r:id="rId7"/>
              </a:rPr>
              <a:t> </a:t>
            </a:r>
            <a:r>
              <a:rPr lang="fr-FR" dirty="0" err="1">
                <a:hlinkClick r:id="rId7"/>
              </a:rPr>
              <a:t>project</a:t>
            </a:r>
            <a:r>
              <a:rPr lang="fr-FR" dirty="0">
                <a:hlinkClick r:id="rId7"/>
              </a:rPr>
              <a:t>.</a:t>
            </a:r>
            <a:endParaRPr lang="fr-FR" dirty="0"/>
          </a:p>
          <a:p>
            <a:r>
              <a:rPr lang="fr-FR" dirty="0">
                <a:hlinkClick r:id="rId8"/>
              </a:rPr>
              <a:t>ebook</a:t>
            </a:r>
            <a:r>
              <a:rPr lang="fr-FR" dirty="0"/>
              <a:t> (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in 4 </a:t>
            </a:r>
            <a:r>
              <a:rPr lang="fr-FR" dirty="0" err="1"/>
              <a:t>languages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Last but not least: </a:t>
            </a:r>
          </a:p>
          <a:p>
            <a:pPr marL="0" indent="0">
              <a:buNone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b="1" i="1" dirty="0" err="1">
                <a:solidFill>
                  <a:schemeClr val="accent1">
                    <a:lumMod val="75000"/>
                  </a:schemeClr>
                </a:solidFill>
              </a:rPr>
              <a:t>students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’ podcasts</a:t>
            </a:r>
          </a:p>
          <a:p>
            <a:pPr lvl="1"/>
            <a:r>
              <a:rPr lang="fr-FR" dirty="0">
                <a:hlinkClick r:id="rId9"/>
              </a:rPr>
              <a:t>On </a:t>
            </a:r>
            <a:r>
              <a:rPr lang="fr-FR" dirty="0" err="1">
                <a:hlinkClick r:id="rId9"/>
              </a:rPr>
              <a:t>SoundCloud</a:t>
            </a:r>
            <a:endParaRPr lang="fr-FR" dirty="0"/>
          </a:p>
          <a:p>
            <a:pPr lvl="1"/>
            <a:r>
              <a:rPr lang="fr-FR" dirty="0">
                <a:hlinkClick r:id="rId10"/>
              </a:rPr>
              <a:t>On </a:t>
            </a:r>
            <a:r>
              <a:rPr lang="fr-FR" dirty="0" err="1">
                <a:hlinkClick r:id="rId10"/>
              </a:rPr>
              <a:t>Spreaker</a:t>
            </a:r>
            <a:endParaRPr lang="fr-FR" dirty="0"/>
          </a:p>
          <a:p>
            <a:endParaRPr lang="pl-PL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481032E-FCEF-4A4F-A882-98EC50783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4" y="2978393"/>
            <a:ext cx="3004045" cy="9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42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458D4-5A70-4553-9403-9AE50536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literacy and Podcasting at the students' fingertips.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C19D62-9618-46D3-9E28-3819002F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Marie-Hélène Fasquel.</a:t>
            </a:r>
          </a:p>
          <a:p>
            <a:r>
              <a:rPr lang="fr-FR" dirty="0"/>
              <a:t>eTwinning </a:t>
            </a:r>
            <a:r>
              <a:rPr lang="fr-FR" dirty="0" err="1"/>
              <a:t>ambassador</a:t>
            </a:r>
            <a:r>
              <a:rPr lang="fr-FR" dirty="0"/>
              <a:t>, </a:t>
            </a:r>
          </a:p>
          <a:p>
            <a:r>
              <a:rPr lang="fr-FR" dirty="0"/>
              <a:t>ESL </a:t>
            </a:r>
            <a:r>
              <a:rPr lang="fr-FR" dirty="0" err="1"/>
              <a:t>teacher</a:t>
            </a:r>
            <a:r>
              <a:rPr lang="fr-FR" dirty="0"/>
              <a:t>, IT trainer, </a:t>
            </a:r>
          </a:p>
          <a:p>
            <a:r>
              <a:rPr lang="fr-FR" dirty="0" err="1"/>
              <a:t>author</a:t>
            </a:r>
            <a:r>
              <a:rPr lang="fr-FR" dirty="0"/>
              <a:t> &amp; </a:t>
            </a:r>
          </a:p>
          <a:p>
            <a:r>
              <a:rPr lang="fr-FR" dirty="0" err="1"/>
              <a:t>Tedx</a:t>
            </a:r>
            <a:r>
              <a:rPr lang="fr-FR" dirty="0"/>
              <a:t> speaker. </a:t>
            </a:r>
            <a:br>
              <a:rPr lang="fr-FR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77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7727AD7-3D64-4DBB-98E2-2B3C7E56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247475"/>
            <a:ext cx="4977976" cy="1430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 schools, 3 countries, 1 project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60B8ED-D907-4271-92E4-2843CF552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r="6027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90DD1F-3B8D-4C2D-899A-A70AD017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155971"/>
            <a:ext cx="4977578" cy="445455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Project including </a:t>
            </a:r>
            <a:r>
              <a:rPr lang="en-US" sz="2600" i="1" dirty="0">
                <a:solidFill>
                  <a:srgbClr val="000000"/>
                </a:solidFill>
              </a:rPr>
              <a:t>2 Italian, 1 German and 1 French schools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</a:rPr>
              <a:t>With Maria Rosaria </a:t>
            </a:r>
            <a:r>
              <a:rPr lang="en-US" sz="1900" i="1" dirty="0" err="1">
                <a:solidFill>
                  <a:srgbClr val="000000"/>
                </a:solidFill>
              </a:rPr>
              <a:t>Gismondi</a:t>
            </a:r>
            <a:r>
              <a:rPr lang="en-US" sz="1900" i="1" dirty="0">
                <a:solidFill>
                  <a:srgbClr val="000000"/>
                </a:solidFill>
              </a:rPr>
              <a:t>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</a:rPr>
              <a:t>Mariella Sorrentino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</a:rPr>
              <a:t>Sabine Burkhardt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i="1" dirty="0">
                <a:solidFill>
                  <a:srgbClr val="000000"/>
                </a:solidFill>
              </a:rPr>
              <a:t>Times of crisis – need to address the issue of fake news and media literacy during a pandemic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</a:rPr>
              <a:t>Creatively,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</a:rPr>
              <a:t>Collaboratively,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0000"/>
                </a:solidFill>
              </a:rPr>
              <a:t>While encouraging students to explore the topics of Covid-19 and distance learning (in light of  their new knowledge).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B65A4E8-3D5E-4B01-8CF7-9F1E9D7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Main goals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D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29E4FF-CC72-4060-874E-7989CF762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importance of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fact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-checking and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critical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thinking</a:t>
            </a:r>
            <a:endParaRPr lang="fr-FR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First topic: “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disinformation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in the media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”, in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our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students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learned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how to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debunk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fake news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One of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our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main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concerns</a:t>
            </a:r>
            <a:r>
              <a:rPr lang="fr-FR" sz="1800" dirty="0">
                <a:latin typeface="Calibri" panose="020F0502020204030204" pitchFamily="34" charset="0"/>
                <a:ea typeface="Arial" panose="020B0604020202020204" pitchFamily="34" charset="0"/>
              </a:rPr>
              <a:t>: 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the promotion of a </a:t>
            </a:r>
            <a:r>
              <a:rPr lang="fr-FR" sz="1800" b="1" i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safer</a:t>
            </a:r>
            <a:r>
              <a:rPr lang="fr-FR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and </a:t>
            </a:r>
            <a:r>
              <a:rPr lang="fr-FR" sz="1800" b="1" i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better</a:t>
            </a:r>
            <a:r>
              <a:rPr lang="fr-FR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Internet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used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critically</a:t>
            </a: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and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respectfully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fr-FR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Copyright issues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Special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attention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was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given</a:t>
            </a:r>
            <a:r>
              <a:rPr lang="fr-F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to </a:t>
            </a:r>
            <a:r>
              <a:rPr lang="fr-FR" sz="1800" b="1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awareness</a:t>
            </a:r>
            <a:r>
              <a:rPr lang="fr-FR" sz="18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of </a:t>
            </a:r>
            <a:r>
              <a:rPr lang="fr-FR" sz="1800" b="1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disinformation</a:t>
            </a:r>
            <a:r>
              <a:rPr lang="fr-FR" sz="18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fr-FR" sz="1800" b="1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scam</a:t>
            </a:r>
            <a:r>
              <a:rPr lang="fr-FR" sz="18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and online </a:t>
            </a:r>
            <a:r>
              <a:rPr lang="fr-FR" sz="1800" b="1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safety</a:t>
            </a:r>
            <a:r>
              <a:rPr lang="fr-FR" sz="18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endParaRPr lang="fr-FR" sz="1800" b="1" i="1" dirty="0">
              <a:solidFill>
                <a:schemeClr val="accent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Espace réservé du contenu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A280641-24E9-43AF-B073-FA411CAF70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1" y="3326242"/>
            <a:ext cx="4801970" cy="1440591"/>
          </a:xfrm>
        </p:spPr>
      </p:pic>
    </p:spTree>
    <p:extLst>
      <p:ext uri="{BB962C8B-B14F-4D97-AF65-F5344CB8AC3E}">
        <p14:creationId xmlns:p14="http://schemas.microsoft.com/office/powerpoint/2010/main" val="376586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</a:t>
            </a:r>
            <a:r>
              <a:rPr lang="fr-FR" dirty="0" err="1"/>
              <a:t>other</a:t>
            </a:r>
            <a:r>
              <a:rPr lang="fr-FR" dirty="0"/>
              <a:t> goals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21st century </a:t>
            </a:r>
            <a:r>
              <a:rPr lang="fr-FR" dirty="0" err="1"/>
              <a:t>skills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Creativity (artwork, logos…),</a:t>
            </a:r>
          </a:p>
          <a:p>
            <a:r>
              <a:rPr lang="en-US" dirty="0"/>
              <a:t>Collaboration,</a:t>
            </a:r>
          </a:p>
          <a:p>
            <a:r>
              <a:rPr lang="en-US" dirty="0"/>
              <a:t>Critical thinking,</a:t>
            </a:r>
          </a:p>
          <a:p>
            <a:r>
              <a:rPr lang="en-US" dirty="0"/>
              <a:t>Communication,</a:t>
            </a:r>
          </a:p>
          <a:p>
            <a:r>
              <a:rPr lang="en-US" dirty="0"/>
              <a:t>Information literacy,</a:t>
            </a:r>
          </a:p>
          <a:p>
            <a:r>
              <a:rPr lang="en-US" dirty="0"/>
              <a:t>Media literacy,</a:t>
            </a:r>
          </a:p>
          <a:p>
            <a:r>
              <a:rPr lang="en-US" dirty="0"/>
              <a:t>Technology literacy, and</a:t>
            </a:r>
          </a:p>
          <a:p>
            <a:r>
              <a:rPr lang="en-US" dirty="0"/>
              <a:t>Flexibility.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Project-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Establishing real-world connections,</a:t>
            </a:r>
          </a:p>
          <a:p>
            <a:r>
              <a:rPr lang="en-US" dirty="0"/>
              <a:t>Anchoring the project within school curricula,</a:t>
            </a:r>
          </a:p>
          <a:p>
            <a:r>
              <a:rPr lang="en-US" dirty="0"/>
              <a:t>Structuring collaboration for students’ success,</a:t>
            </a:r>
          </a:p>
          <a:p>
            <a:r>
              <a:rPr lang="en-US" dirty="0"/>
              <a:t>Facilitating learning in a student-driven environment,</a:t>
            </a:r>
          </a:p>
          <a:p>
            <a:r>
              <a:rPr lang="en-US" dirty="0"/>
              <a:t>Embedding assessment throughout the project,</a:t>
            </a:r>
          </a:p>
          <a:p>
            <a:r>
              <a:rPr lang="en-US" dirty="0"/>
              <a:t>Publicly presenting the final products.</a:t>
            </a:r>
          </a:p>
          <a:p>
            <a:endParaRPr lang="pl-PL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2D2121-D00D-4AE7-AB73-E6E6A772F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56" y="496551"/>
            <a:ext cx="2347170" cy="12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first </a:t>
            </a:r>
            <a:r>
              <a:rPr lang="fr-FR" dirty="0" err="1"/>
              <a:t>step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Media </a:t>
            </a:r>
            <a:r>
              <a:rPr lang="fr-FR" dirty="0" err="1"/>
              <a:t>literacy</a:t>
            </a:r>
            <a:r>
              <a:rPr lang="fr-FR" dirty="0"/>
              <a:t> and fake news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Learning to </a:t>
            </a:r>
            <a:r>
              <a:rPr lang="fr-FR" dirty="0" err="1"/>
              <a:t>debunk</a:t>
            </a:r>
            <a:r>
              <a:rPr lang="fr-FR" dirty="0"/>
              <a:t> fake news,</a:t>
            </a:r>
          </a:p>
          <a:p>
            <a:r>
              <a:rPr lang="fr-FR" dirty="0"/>
              <a:t>To </a:t>
            </a:r>
            <a:r>
              <a:rPr lang="fr-FR" dirty="0" err="1"/>
              <a:t>choose</a:t>
            </a:r>
            <a:r>
              <a:rPr lang="fr-FR" dirty="0"/>
              <a:t> public </a:t>
            </a:r>
            <a:r>
              <a:rPr lang="fr-FR" dirty="0" err="1"/>
              <a:t>domain</a:t>
            </a:r>
            <a:r>
              <a:rPr lang="fr-FR" dirty="0"/>
              <a:t> music and images,</a:t>
            </a:r>
          </a:p>
          <a:p>
            <a:r>
              <a:rPr lang="fr-FR" dirty="0"/>
              <a:t>Not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fooled</a:t>
            </a:r>
            <a:r>
              <a:rPr lang="fr-FR" dirty="0"/>
              <a:t> by fake news…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… </a:t>
            </a:r>
            <a:r>
              <a:rPr lang="fr-FR" dirty="0" err="1"/>
              <a:t>creatively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/>
              <a:t>Creating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fake news in pairs.</a:t>
            </a:r>
          </a:p>
          <a:p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credible</a:t>
            </a:r>
            <a:r>
              <a:rPr lang="fr-FR" dirty="0"/>
              <a:t>.</a:t>
            </a:r>
          </a:p>
          <a:p>
            <a:r>
              <a:rPr lang="fr-FR" dirty="0"/>
              <a:t>Sharing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on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TwinSpace</a:t>
            </a:r>
            <a:r>
              <a:rPr lang="fr-FR" dirty="0"/>
              <a:t>.</a:t>
            </a:r>
          </a:p>
          <a:p>
            <a:r>
              <a:rPr lang="fr-FR" dirty="0" err="1"/>
              <a:t>Discussing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other’s</a:t>
            </a:r>
            <a:r>
              <a:rPr lang="fr-FR" dirty="0"/>
              <a:t> fake news.</a:t>
            </a:r>
            <a:endParaRPr lang="pl-PL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6D347C-2FC6-4DA7-880D-2E6642A8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2" y="4664279"/>
            <a:ext cx="3236286" cy="18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second </a:t>
            </a:r>
            <a:r>
              <a:rPr lang="fr-FR" dirty="0" err="1"/>
              <a:t>step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Exploring</a:t>
            </a:r>
            <a:r>
              <a:rPr lang="fr-FR" dirty="0"/>
              <a:t> 2 </a:t>
            </a:r>
            <a:r>
              <a:rPr lang="fr-FR" dirty="0" err="1"/>
              <a:t>current</a:t>
            </a:r>
            <a:r>
              <a:rPr lang="fr-FR" dirty="0"/>
              <a:t> topics: </a:t>
            </a:r>
          </a:p>
          <a:p>
            <a:r>
              <a:rPr lang="fr-FR" dirty="0"/>
              <a:t>Covid-19 &amp; distance </a:t>
            </a:r>
            <a:r>
              <a:rPr lang="fr-FR" dirty="0" err="1"/>
              <a:t>learning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68B1F3-2685-4AC8-BB78-715983444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2 topics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greatly</a:t>
            </a:r>
            <a:r>
              <a:rPr lang="fr-FR" dirty="0"/>
              <a:t> </a:t>
            </a:r>
            <a:r>
              <a:rPr lang="fr-FR" dirty="0" err="1"/>
              <a:t>impacted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students</a:t>
            </a:r>
            <a:endParaRPr lang="fr-FR" dirty="0"/>
          </a:p>
          <a:p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allowed</a:t>
            </a:r>
            <a:r>
              <a:rPr lang="fr-FR" dirty="0"/>
              <a:t> us to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a </a:t>
            </a:r>
            <a:r>
              <a:rPr lang="fr-FR" dirty="0" err="1"/>
              <a:t>voice</a:t>
            </a:r>
            <a:endParaRPr lang="fr-FR" dirty="0"/>
          </a:p>
          <a:p>
            <a:r>
              <a:rPr lang="fr-FR" dirty="0"/>
              <a:t>About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interviewed</a:t>
            </a:r>
            <a:r>
              <a:rPr lang="fr-FR" dirty="0"/>
              <a:t> 10 experts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real news (</a:t>
            </a:r>
            <a:r>
              <a:rPr lang="fr-FR" dirty="0" err="1"/>
              <a:t>with</a:t>
            </a:r>
            <a:r>
              <a:rPr lang="fr-FR" dirty="0"/>
              <a:t> no </a:t>
            </a:r>
            <a:r>
              <a:rPr lang="fr-FR" dirty="0" err="1"/>
              <a:t>filter</a:t>
            </a:r>
            <a:r>
              <a:rPr lang="fr-FR" dirty="0"/>
              <a:t>, no media).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280"/>
            <a:ext cx="5183188" cy="697428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Making</a:t>
            </a:r>
            <a:r>
              <a:rPr lang="fr-FR" dirty="0"/>
              <a:t> podcasts and sharing REAL news!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713064"/>
            <a:ext cx="5183188" cy="5870616"/>
          </a:xfrm>
        </p:spPr>
        <p:txBody>
          <a:bodyPr/>
          <a:lstStyle/>
          <a:p>
            <a:r>
              <a:rPr lang="fr-FR" dirty="0" err="1"/>
              <a:t>Making</a:t>
            </a:r>
            <a:r>
              <a:rPr lang="fr-FR" dirty="0"/>
              <a:t> podcasts out of </a:t>
            </a:r>
            <a:r>
              <a:rPr lang="fr-FR" dirty="0" err="1"/>
              <a:t>their</a:t>
            </a:r>
            <a:r>
              <a:rPr lang="fr-FR" dirty="0"/>
              <a:t> interviews in groups of 10 (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all 4 </a:t>
            </a:r>
            <a:r>
              <a:rPr lang="fr-FR" dirty="0" err="1"/>
              <a:t>schools</a:t>
            </a:r>
            <a:r>
              <a:rPr lang="fr-FR" dirty="0"/>
              <a:t>).</a:t>
            </a:r>
          </a:p>
          <a:p>
            <a:r>
              <a:rPr lang="fr-FR" dirty="0" err="1"/>
              <a:t>Adding</a:t>
            </a:r>
            <a:r>
              <a:rPr lang="fr-FR" dirty="0"/>
              <a:t> music, logo, </a:t>
            </a:r>
            <a:r>
              <a:rPr lang="fr-FR" dirty="0" err="1"/>
              <a:t>editing</a:t>
            </a:r>
            <a:r>
              <a:rPr lang="fr-FR" dirty="0"/>
              <a:t> </a:t>
            </a:r>
            <a:r>
              <a:rPr lang="fr-FR" dirty="0" err="1"/>
              <a:t>collaboratively</a:t>
            </a:r>
            <a:r>
              <a:rPr lang="fr-FR" dirty="0"/>
              <a:t>.</a:t>
            </a:r>
          </a:p>
          <a:p>
            <a:r>
              <a:rPr lang="fr-FR" dirty="0" err="1"/>
              <a:t>Mind</a:t>
            </a:r>
            <a:r>
              <a:rPr lang="fr-FR" dirty="0"/>
              <a:t> mapping and </a:t>
            </a:r>
            <a:r>
              <a:rPr lang="fr-FR" dirty="0" err="1"/>
              <a:t>discussing</a:t>
            </a:r>
            <a:r>
              <a:rPr lang="fr-FR" dirty="0"/>
              <a:t> the podcasts,</a:t>
            </a:r>
            <a:endParaRPr lang="pl-PL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014400-BB20-436D-8834-DB52BC2DC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18" y="4173522"/>
            <a:ext cx="4608352" cy="25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DA6E2-C46A-4ED5-9282-BCDCBCEB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5D6D0-EA68-4642-99EF-55CBCD8D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Exchanging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</a:p>
          <a:p>
            <a:r>
              <a:rPr lang="fr-FR" dirty="0"/>
              <a:t>eTwinning Podcast Café</a:t>
            </a:r>
            <a:endParaRPr lang="pl-PL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68519B0-CB24-472B-9D6A-6881E0D2F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84081"/>
            <a:ext cx="5157787" cy="3720276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5495E4-1E8B-404C-A81D-50B30CB77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Learning about media </a:t>
            </a:r>
            <a:r>
              <a:rPr lang="fr-FR" dirty="0" err="1"/>
              <a:t>literacy</a:t>
            </a:r>
            <a:r>
              <a:rPr lang="fr-FR" dirty="0"/>
              <a:t>…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CD2B8E-DD4E-43C8-9A17-C5F4B86423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… in a hands-on </a:t>
            </a:r>
            <a:r>
              <a:rPr lang="fr-FR" dirty="0" err="1"/>
              <a:t>experience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2 </a:t>
            </a:r>
            <a:r>
              <a:rPr lang="fr-FR" dirty="0" err="1"/>
              <a:t>other</a:t>
            </a:r>
            <a:r>
              <a:rPr lang="fr-FR" dirty="0"/>
              <a:t> countries, </a:t>
            </a:r>
          </a:p>
          <a:p>
            <a:r>
              <a:rPr lang="fr-FR" dirty="0" err="1"/>
              <a:t>Exchanging</a:t>
            </a:r>
            <a:r>
              <a:rPr lang="fr-FR" dirty="0"/>
              <a:t> about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difficulties</a:t>
            </a:r>
            <a:r>
              <a:rPr lang="fr-FR" dirty="0"/>
              <a:t> in times of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strain</a:t>
            </a:r>
            <a:r>
              <a:rPr lang="fr-FR" dirty="0"/>
              <a:t>.</a:t>
            </a:r>
          </a:p>
          <a:p>
            <a:r>
              <a:rPr lang="fr-FR" dirty="0" err="1"/>
              <a:t>Making</a:t>
            </a:r>
            <a:r>
              <a:rPr lang="fr-FR" dirty="0"/>
              <a:t> sure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not </a:t>
            </a:r>
            <a:r>
              <a:rPr lang="fr-FR" dirty="0" err="1"/>
              <a:t>fall</a:t>
            </a:r>
            <a:r>
              <a:rPr lang="fr-FR" dirty="0"/>
              <a:t> </a:t>
            </a:r>
            <a:r>
              <a:rPr lang="fr-FR" dirty="0" err="1"/>
              <a:t>prey</a:t>
            </a:r>
            <a:r>
              <a:rPr lang="fr-FR" dirty="0"/>
              <a:t> to fake news!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657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EC62B-0F38-4C59-AB65-1FC3892A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main collaborative and podcasting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FD7FC-D60C-497E-A548-EDC507FD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Podcasting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B52335-9A1C-4944-A52D-5B6166BE5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>
                <a:hlinkClick r:id="rId2"/>
              </a:rPr>
              <a:t>Spreaker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Spreaker</a:t>
            </a:r>
            <a:r>
              <a:rPr lang="fr-FR" dirty="0"/>
              <a:t> tutorial</a:t>
            </a:r>
          </a:p>
          <a:p>
            <a:r>
              <a:rPr lang="fr-FR" dirty="0" err="1">
                <a:hlinkClick r:id="rId3"/>
              </a:rPr>
              <a:t>SoundCloud</a:t>
            </a:r>
            <a:endParaRPr lang="fr-FR" dirty="0"/>
          </a:p>
          <a:p>
            <a:pPr lvl="1"/>
            <a:r>
              <a:rPr lang="fr-FR" dirty="0" err="1">
                <a:hlinkClick r:id="rId4"/>
              </a:rPr>
              <a:t>SoundCloud</a:t>
            </a:r>
            <a:r>
              <a:rPr lang="fr-FR" dirty="0">
                <a:hlinkClick r:id="rId4"/>
              </a:rPr>
              <a:t> tutorial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EC2B1-F456-4D25-A5BC-C0310F9FD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Collaboration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A3BE11-5786-46E2-8AFE-EFDF859497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>
                <a:hlinkClick r:id="rId5"/>
              </a:rPr>
              <a:t>Answer</a:t>
            </a:r>
            <a:r>
              <a:rPr lang="fr-FR" dirty="0">
                <a:hlinkClick r:id="rId5"/>
              </a:rPr>
              <a:t> Garden</a:t>
            </a:r>
            <a:r>
              <a:rPr lang="fr-FR" dirty="0"/>
              <a:t> (brainstorming)</a:t>
            </a:r>
          </a:p>
          <a:p>
            <a:r>
              <a:rPr lang="fr-FR" dirty="0">
                <a:hlinkClick r:id="rId6"/>
              </a:rPr>
              <a:t>Google doc </a:t>
            </a:r>
            <a:r>
              <a:rPr lang="fr-FR" dirty="0"/>
              <a:t>and </a:t>
            </a:r>
            <a:r>
              <a:rPr lang="fr-FR" dirty="0" err="1">
                <a:hlinkClick r:id="rId7"/>
              </a:rPr>
              <a:t>Hyperdoc</a:t>
            </a:r>
            <a:r>
              <a:rPr lang="fr-FR" dirty="0"/>
              <a:t> (</a:t>
            </a:r>
            <a:r>
              <a:rPr lang="fr-FR" dirty="0" err="1"/>
              <a:t>collaborating</a:t>
            </a:r>
            <a:r>
              <a:rPr lang="fr-FR" dirty="0"/>
              <a:t>)</a:t>
            </a:r>
          </a:p>
          <a:p>
            <a:r>
              <a:rPr lang="fr-FR" dirty="0" err="1"/>
              <a:t>What’s</a:t>
            </a:r>
            <a:r>
              <a:rPr lang="fr-FR" dirty="0"/>
              <a:t> App groups (</a:t>
            </a:r>
            <a:r>
              <a:rPr lang="fr-FR" dirty="0" err="1"/>
              <a:t>exchanging</a:t>
            </a:r>
            <a:r>
              <a:rPr lang="fr-FR" dirty="0"/>
              <a:t> about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and podcasts)</a:t>
            </a:r>
          </a:p>
          <a:p>
            <a:r>
              <a:rPr lang="fr-FR" dirty="0"/>
              <a:t>Zoom, </a:t>
            </a:r>
            <a:r>
              <a:rPr lang="fr-FR" dirty="0">
                <a:hlinkClick r:id="rId8"/>
              </a:rPr>
              <a:t>Google </a:t>
            </a:r>
            <a:r>
              <a:rPr lang="fr-FR" dirty="0" err="1">
                <a:hlinkClick r:id="rId8"/>
              </a:rPr>
              <a:t>meet</a:t>
            </a:r>
            <a:r>
              <a:rPr lang="fr-FR" dirty="0"/>
              <a:t>, </a:t>
            </a:r>
            <a:r>
              <a:rPr lang="fr-FR" dirty="0" err="1">
                <a:hlinkClick r:id="rId9"/>
              </a:rPr>
              <a:t>Jisti</a:t>
            </a:r>
            <a:r>
              <a:rPr lang="fr-FR" dirty="0">
                <a:hlinkClick r:id="rId9"/>
              </a:rPr>
              <a:t> </a:t>
            </a:r>
            <a:r>
              <a:rPr lang="fr-FR" dirty="0" err="1">
                <a:hlinkClick r:id="rId9"/>
              </a:rPr>
              <a:t>meet</a:t>
            </a:r>
            <a:r>
              <a:rPr lang="fr-FR" dirty="0"/>
              <a:t> (</a:t>
            </a:r>
            <a:r>
              <a:rPr lang="fr-FR" dirty="0" err="1"/>
              <a:t>video</a:t>
            </a:r>
            <a:r>
              <a:rPr lang="fr-FR" dirty="0"/>
              <a:t> calls, expert interviews, eTwinning Podcasting Café)</a:t>
            </a:r>
          </a:p>
          <a:p>
            <a:r>
              <a:rPr lang="fr-FR" dirty="0" err="1">
                <a:hlinkClick r:id="rId10"/>
              </a:rPr>
              <a:t>Padlet</a:t>
            </a:r>
            <a:r>
              <a:rPr lang="fr-FR" dirty="0"/>
              <a:t> (</a:t>
            </a:r>
            <a:r>
              <a:rPr lang="fr-FR" dirty="0" err="1"/>
              <a:t>resources</a:t>
            </a:r>
            <a:r>
              <a:rPr lang="fr-FR" dirty="0"/>
              <a:t>,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)</a:t>
            </a:r>
          </a:p>
          <a:p>
            <a:r>
              <a:rPr lang="fr-FR" dirty="0" err="1">
                <a:hlinkClick r:id="rId11"/>
              </a:rPr>
              <a:t>Issuu</a:t>
            </a:r>
            <a:r>
              <a:rPr lang="fr-FR" dirty="0"/>
              <a:t> (ebook </a:t>
            </a:r>
            <a:r>
              <a:rPr lang="fr-FR" dirty="0" err="1"/>
              <a:t>creation</a:t>
            </a:r>
            <a:r>
              <a:rPr lang="fr-FR" dirty="0"/>
              <a:t> and sharing)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1FDF40-A51F-42C4-ADA0-1E5F17B25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10" y="4352503"/>
            <a:ext cx="2211840" cy="23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0815"/>
      </p:ext>
    </p:extLst>
  </p:cSld>
  <p:clrMapOvr>
    <a:masterClrMapping/>
  </p:clrMapOvr>
</p:sld>
</file>

<file path=ppt/theme/theme1.xml><?xml version="1.0" encoding="utf-8"?>
<a:theme xmlns:a="http://schemas.openxmlformats.org/drawingml/2006/main" name="Seminar template 202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631</Words>
  <Application>Microsoft Office PowerPoint</Application>
  <PresentationFormat>Grand écran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Seminar template 2021</vt:lpstr>
      <vt:lpstr>Présentation PowerPoint</vt:lpstr>
      <vt:lpstr>Media literacy and Podcasting at the students' fingertips.</vt:lpstr>
      <vt:lpstr>4 schools, 3 countries, 1 project</vt:lpstr>
      <vt:lpstr>Main goals</vt:lpstr>
      <vt:lpstr>Our other goals</vt:lpstr>
      <vt:lpstr>The first step</vt:lpstr>
      <vt:lpstr>The second step</vt:lpstr>
      <vt:lpstr>Conclusion</vt:lpstr>
      <vt:lpstr>Our main collaborative and podcasting tools</vt:lpstr>
      <vt:lpstr>Our main collaborative and podcasting tools</vt:lpstr>
      <vt:lpstr>To dig deeper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Gradowska</dc:creator>
  <cp:lastModifiedBy>Marie-Hélène Fasquel</cp:lastModifiedBy>
  <cp:revision>30</cp:revision>
  <dcterms:created xsi:type="dcterms:W3CDTF">2021-06-15T06:45:29Z</dcterms:created>
  <dcterms:modified xsi:type="dcterms:W3CDTF">2021-06-18T06:08:24Z</dcterms:modified>
</cp:coreProperties>
</file>