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8" d="100"/>
          <a:sy n="58" d="100"/>
        </p:scale>
        <p:origin x="26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DB46-1993-4026-8054-1A8CE2EE0274}" type="datetimeFigureOut">
              <a:rPr lang="fr-FR" smtClean="0"/>
              <a:t>12/05/2018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5CD0-A461-4B93-83EA-6CB0399BFB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8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DB46-1993-4026-8054-1A8CE2EE0274}" type="datetimeFigureOut">
              <a:rPr lang="fr-FR" smtClean="0"/>
              <a:t>12/05/2018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5CD0-A461-4B93-83EA-6CB0399BFB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194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DB46-1993-4026-8054-1A8CE2EE0274}" type="datetimeFigureOut">
              <a:rPr lang="fr-FR" smtClean="0"/>
              <a:t>12/05/2018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5CD0-A461-4B93-83EA-6CB0399BFB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89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DB46-1993-4026-8054-1A8CE2EE0274}" type="datetimeFigureOut">
              <a:rPr lang="fr-FR" smtClean="0"/>
              <a:t>12/05/2018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5CD0-A461-4B93-83EA-6CB0399BFB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39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DB46-1993-4026-8054-1A8CE2EE0274}" type="datetimeFigureOut">
              <a:rPr lang="fr-FR" smtClean="0"/>
              <a:t>12/05/2018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5CD0-A461-4B93-83EA-6CB0399BFB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026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DB46-1993-4026-8054-1A8CE2EE0274}" type="datetimeFigureOut">
              <a:rPr lang="fr-FR" smtClean="0"/>
              <a:t>12/05/2018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5CD0-A461-4B93-83EA-6CB0399BFB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063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DB46-1993-4026-8054-1A8CE2EE0274}" type="datetimeFigureOut">
              <a:rPr lang="fr-FR" smtClean="0"/>
              <a:t>12/05/2018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5CD0-A461-4B93-83EA-6CB0399BFB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07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DB46-1993-4026-8054-1A8CE2EE0274}" type="datetimeFigureOut">
              <a:rPr lang="fr-FR" smtClean="0"/>
              <a:t>12/05/2018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5CD0-A461-4B93-83EA-6CB0399BFB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91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DB46-1993-4026-8054-1A8CE2EE0274}" type="datetimeFigureOut">
              <a:rPr lang="fr-FR" smtClean="0"/>
              <a:t>12/05/2018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5CD0-A461-4B93-83EA-6CB0399BFB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397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DB46-1993-4026-8054-1A8CE2EE0274}" type="datetimeFigureOut">
              <a:rPr lang="fr-FR" smtClean="0"/>
              <a:t>12/05/2018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5CD0-A461-4B93-83EA-6CB0399BFB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756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DB46-1993-4026-8054-1A8CE2EE0274}" type="datetimeFigureOut">
              <a:rPr lang="fr-FR" smtClean="0"/>
              <a:t>12/05/2018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5CD0-A461-4B93-83EA-6CB0399BFB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453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8DB46-1993-4026-8054-1A8CE2EE0274}" type="datetimeFigureOut">
              <a:rPr lang="fr-FR" smtClean="0"/>
              <a:t>12/05/2018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15CD0-A461-4B93-83EA-6CB0399BFB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75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38593AF-C759-4A3C-9798-9ECBE2DE1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46" y="0"/>
            <a:ext cx="6682383" cy="10691813"/>
          </a:xfrm>
          <a:prstGeom prst="rect">
            <a:avLst/>
          </a:prstGeom>
        </p:spPr>
      </p:pic>
      <p:sp>
        <p:nvSpPr>
          <p:cNvPr id="6" name="Bulle narrative : rectangle à coins arrondis 5">
            <a:extLst>
              <a:ext uri="{FF2B5EF4-FFF2-40B4-BE49-F238E27FC236}">
                <a16:creationId xmlns:a16="http://schemas.microsoft.com/office/drawing/2014/main" id="{594B14CD-2B34-427E-8890-C5893D6F701F}"/>
              </a:ext>
            </a:extLst>
          </p:cNvPr>
          <p:cNvSpPr/>
          <p:nvPr/>
        </p:nvSpPr>
        <p:spPr>
          <a:xfrm>
            <a:off x="4937761" y="3258588"/>
            <a:ext cx="1928552" cy="2360816"/>
          </a:xfrm>
          <a:prstGeom prst="wedgeRoundRectCallout">
            <a:avLst>
              <a:gd name="adj1" fmla="val -95844"/>
              <a:gd name="adj2" fmla="val -237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Bulle narrative : rectangle à coins arrondis 6">
            <a:extLst>
              <a:ext uri="{FF2B5EF4-FFF2-40B4-BE49-F238E27FC236}">
                <a16:creationId xmlns:a16="http://schemas.microsoft.com/office/drawing/2014/main" id="{C263B4EC-CF42-4145-AF62-22FFE1F7D7DC}"/>
              </a:ext>
            </a:extLst>
          </p:cNvPr>
          <p:cNvSpPr/>
          <p:nvPr/>
        </p:nvSpPr>
        <p:spPr>
          <a:xfrm>
            <a:off x="1632067" y="8994371"/>
            <a:ext cx="1928552" cy="764772"/>
          </a:xfrm>
          <a:prstGeom prst="wedgeRoundRectCallout">
            <a:avLst>
              <a:gd name="adj1" fmla="val -25154"/>
              <a:gd name="adj2" fmla="val -9651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Bulle narrative : rectangle à coins arrondis 7">
            <a:extLst>
              <a:ext uri="{FF2B5EF4-FFF2-40B4-BE49-F238E27FC236}">
                <a16:creationId xmlns:a16="http://schemas.microsoft.com/office/drawing/2014/main" id="{7FBC769C-FEB2-4F1E-A059-C71918F5B2A6}"/>
              </a:ext>
            </a:extLst>
          </p:cNvPr>
          <p:cNvSpPr/>
          <p:nvPr/>
        </p:nvSpPr>
        <p:spPr>
          <a:xfrm>
            <a:off x="4963332" y="9595658"/>
            <a:ext cx="1928552" cy="764772"/>
          </a:xfrm>
          <a:prstGeom prst="wedgeRoundRectCallout">
            <a:avLst>
              <a:gd name="adj1" fmla="val -56188"/>
              <a:gd name="adj2" fmla="val -14216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773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E508B360-0AB6-4696-B613-A5C269676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46" y="0"/>
            <a:ext cx="6682383" cy="10691813"/>
          </a:xfrm>
          <a:prstGeom prst="rect">
            <a:avLst/>
          </a:prstGeom>
        </p:spPr>
      </p:pic>
      <p:sp>
        <p:nvSpPr>
          <p:cNvPr id="10" name="Bulle narrative : rectangle à coins arrondis 9">
            <a:extLst>
              <a:ext uri="{FF2B5EF4-FFF2-40B4-BE49-F238E27FC236}">
                <a16:creationId xmlns:a16="http://schemas.microsoft.com/office/drawing/2014/main" id="{820F3FC1-79FC-4B7C-AAE6-59D53EF0D032}"/>
              </a:ext>
            </a:extLst>
          </p:cNvPr>
          <p:cNvSpPr/>
          <p:nvPr/>
        </p:nvSpPr>
        <p:spPr>
          <a:xfrm>
            <a:off x="2815561" y="1745673"/>
            <a:ext cx="2039072" cy="764772"/>
          </a:xfrm>
          <a:prstGeom prst="wedgeRoundRectCallout">
            <a:avLst>
              <a:gd name="adj1" fmla="val 51488"/>
              <a:gd name="adj2" fmla="val -14868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Bulle narrative : rectangle à coins arrondis 10">
            <a:extLst>
              <a:ext uri="{FF2B5EF4-FFF2-40B4-BE49-F238E27FC236}">
                <a16:creationId xmlns:a16="http://schemas.microsoft.com/office/drawing/2014/main" id="{970C6065-EDD3-429F-8698-C3D7DFA737B9}"/>
              </a:ext>
            </a:extLst>
          </p:cNvPr>
          <p:cNvSpPr/>
          <p:nvPr/>
        </p:nvSpPr>
        <p:spPr>
          <a:xfrm>
            <a:off x="734607" y="3973484"/>
            <a:ext cx="2213957" cy="764772"/>
          </a:xfrm>
          <a:prstGeom prst="wedgeRoundRectCallout">
            <a:avLst>
              <a:gd name="adj1" fmla="val -30411"/>
              <a:gd name="adj2" fmla="val -9434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Bulle narrative : rectangle à coins arrondis 11">
            <a:extLst>
              <a:ext uri="{FF2B5EF4-FFF2-40B4-BE49-F238E27FC236}">
                <a16:creationId xmlns:a16="http://schemas.microsoft.com/office/drawing/2014/main" id="{0BBBF261-C726-4B21-BC25-F5F349BD4C97}"/>
              </a:ext>
            </a:extLst>
          </p:cNvPr>
          <p:cNvSpPr/>
          <p:nvPr/>
        </p:nvSpPr>
        <p:spPr>
          <a:xfrm>
            <a:off x="4785996" y="4355870"/>
            <a:ext cx="2039072" cy="764772"/>
          </a:xfrm>
          <a:prstGeom prst="wedgeRoundRectCallout">
            <a:avLst>
              <a:gd name="adj1" fmla="val 121"/>
              <a:gd name="adj2" fmla="val -9651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Bulle narrative : rectangle à coins arrondis 12">
            <a:extLst>
              <a:ext uri="{FF2B5EF4-FFF2-40B4-BE49-F238E27FC236}">
                <a16:creationId xmlns:a16="http://schemas.microsoft.com/office/drawing/2014/main" id="{7C741093-2C80-45F4-87C6-D33D5E8B8AD7}"/>
              </a:ext>
            </a:extLst>
          </p:cNvPr>
          <p:cNvSpPr/>
          <p:nvPr/>
        </p:nvSpPr>
        <p:spPr>
          <a:xfrm>
            <a:off x="2130831" y="6218742"/>
            <a:ext cx="1928552" cy="980079"/>
          </a:xfrm>
          <a:prstGeom prst="wedgeRoundRectCallout">
            <a:avLst>
              <a:gd name="adj1" fmla="val 78294"/>
              <a:gd name="adj2" fmla="val 3286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Bulle narrative : rectangle à coins arrondis 13">
            <a:extLst>
              <a:ext uri="{FF2B5EF4-FFF2-40B4-BE49-F238E27FC236}">
                <a16:creationId xmlns:a16="http://schemas.microsoft.com/office/drawing/2014/main" id="{C018170B-72F0-4F13-9A8A-BB9C63A79AB0}"/>
              </a:ext>
            </a:extLst>
          </p:cNvPr>
          <p:cNvSpPr/>
          <p:nvPr/>
        </p:nvSpPr>
        <p:spPr>
          <a:xfrm>
            <a:off x="4896516" y="9077498"/>
            <a:ext cx="1928552" cy="1163786"/>
          </a:xfrm>
          <a:prstGeom prst="wedgeRoundRectCallout">
            <a:avLst>
              <a:gd name="adj1" fmla="val -70844"/>
              <a:gd name="adj2" fmla="val -7794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069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0E433D7-DDB5-45EC-87D9-4B4DE4922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46" y="0"/>
            <a:ext cx="6682383" cy="10691813"/>
          </a:xfrm>
          <a:prstGeom prst="rect">
            <a:avLst/>
          </a:prstGeom>
        </p:spPr>
      </p:pic>
      <p:sp>
        <p:nvSpPr>
          <p:cNvPr id="4" name="Bulle narrative : rectangle à coins arrondis 3">
            <a:extLst>
              <a:ext uri="{FF2B5EF4-FFF2-40B4-BE49-F238E27FC236}">
                <a16:creationId xmlns:a16="http://schemas.microsoft.com/office/drawing/2014/main" id="{1DC4F71E-5A08-4711-9EB6-49C764D52337}"/>
              </a:ext>
            </a:extLst>
          </p:cNvPr>
          <p:cNvSpPr/>
          <p:nvPr/>
        </p:nvSpPr>
        <p:spPr>
          <a:xfrm>
            <a:off x="834045" y="9393382"/>
            <a:ext cx="2308166" cy="1030778"/>
          </a:xfrm>
          <a:prstGeom prst="wedgeRoundRectCallout">
            <a:avLst>
              <a:gd name="adj1" fmla="val -2825"/>
              <a:gd name="adj2" fmla="val -14974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Bulle narrative : rectangle à coins arrondis 4">
            <a:extLst>
              <a:ext uri="{FF2B5EF4-FFF2-40B4-BE49-F238E27FC236}">
                <a16:creationId xmlns:a16="http://schemas.microsoft.com/office/drawing/2014/main" id="{E1CAA46E-C203-413C-BE0F-9C3FB549E0D5}"/>
              </a:ext>
            </a:extLst>
          </p:cNvPr>
          <p:cNvSpPr/>
          <p:nvPr/>
        </p:nvSpPr>
        <p:spPr>
          <a:xfrm>
            <a:off x="4610794" y="9393382"/>
            <a:ext cx="2308166" cy="1030778"/>
          </a:xfrm>
          <a:prstGeom prst="wedgeRoundRectCallout">
            <a:avLst>
              <a:gd name="adj1" fmla="val -33077"/>
              <a:gd name="adj2" fmla="val -15458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Bulle narrative : rectangle à coins arrondis 5">
            <a:extLst>
              <a:ext uri="{FF2B5EF4-FFF2-40B4-BE49-F238E27FC236}">
                <a16:creationId xmlns:a16="http://schemas.microsoft.com/office/drawing/2014/main" id="{78D0E7AE-4525-4C43-9647-25F3ABD06CA7}"/>
              </a:ext>
            </a:extLst>
          </p:cNvPr>
          <p:cNvSpPr/>
          <p:nvPr/>
        </p:nvSpPr>
        <p:spPr>
          <a:xfrm>
            <a:off x="953194" y="6168044"/>
            <a:ext cx="2308166" cy="734290"/>
          </a:xfrm>
          <a:prstGeom prst="wedgeRoundRectCallout">
            <a:avLst>
              <a:gd name="adj1" fmla="val 2217"/>
              <a:gd name="adj2" fmla="val -12257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Bulle narrative : rectangle à coins arrondis 6">
            <a:extLst>
              <a:ext uri="{FF2B5EF4-FFF2-40B4-BE49-F238E27FC236}">
                <a16:creationId xmlns:a16="http://schemas.microsoft.com/office/drawing/2014/main" id="{C54DE64F-EEAF-47FA-AA3B-BC9AFA3966E8}"/>
              </a:ext>
            </a:extLst>
          </p:cNvPr>
          <p:cNvSpPr/>
          <p:nvPr/>
        </p:nvSpPr>
        <p:spPr>
          <a:xfrm>
            <a:off x="4037111" y="5835535"/>
            <a:ext cx="2569370" cy="903315"/>
          </a:xfrm>
          <a:prstGeom prst="wedgeRoundRectCallout">
            <a:avLst>
              <a:gd name="adj1" fmla="val 11276"/>
              <a:gd name="adj2" fmla="val -12993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Bulle narrative : rectangle à coins arrondis 7">
            <a:extLst>
              <a:ext uri="{FF2B5EF4-FFF2-40B4-BE49-F238E27FC236}">
                <a16:creationId xmlns:a16="http://schemas.microsoft.com/office/drawing/2014/main" id="{F786EF37-A480-493C-9C8B-4F80ECBEF257}"/>
              </a:ext>
            </a:extLst>
          </p:cNvPr>
          <p:cNvSpPr/>
          <p:nvPr/>
        </p:nvSpPr>
        <p:spPr>
          <a:xfrm>
            <a:off x="4995950" y="1882572"/>
            <a:ext cx="1753985" cy="1351078"/>
          </a:xfrm>
          <a:prstGeom prst="wedgeRoundRectCallout">
            <a:avLst>
              <a:gd name="adj1" fmla="val -24323"/>
              <a:gd name="adj2" fmla="val -12700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ulle narrative : rectangle à coins arrondis 8">
            <a:extLst>
              <a:ext uri="{FF2B5EF4-FFF2-40B4-BE49-F238E27FC236}">
                <a16:creationId xmlns:a16="http://schemas.microsoft.com/office/drawing/2014/main" id="{919615AF-A608-4263-AE4D-4EE40E4A14B3}"/>
              </a:ext>
            </a:extLst>
          </p:cNvPr>
          <p:cNvSpPr/>
          <p:nvPr/>
        </p:nvSpPr>
        <p:spPr>
          <a:xfrm>
            <a:off x="689957" y="2078182"/>
            <a:ext cx="2308166" cy="1155468"/>
          </a:xfrm>
          <a:prstGeom prst="wedgeRoundRectCallout">
            <a:avLst>
              <a:gd name="adj1" fmla="val 67764"/>
              <a:gd name="adj2" fmla="val -11656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678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C728C46-2329-4EA8-9C0E-D65B3C36A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46" y="0"/>
            <a:ext cx="6682383" cy="10691813"/>
          </a:xfrm>
          <a:prstGeom prst="rect">
            <a:avLst/>
          </a:prstGeom>
        </p:spPr>
      </p:pic>
      <p:sp>
        <p:nvSpPr>
          <p:cNvPr id="4" name="Bulle narrative : rectangle à coins arrondis 3">
            <a:extLst>
              <a:ext uri="{FF2B5EF4-FFF2-40B4-BE49-F238E27FC236}">
                <a16:creationId xmlns:a16="http://schemas.microsoft.com/office/drawing/2014/main" id="{CFB3DE91-0CAD-42AF-8913-5092F45AB918}"/>
              </a:ext>
            </a:extLst>
          </p:cNvPr>
          <p:cNvSpPr/>
          <p:nvPr/>
        </p:nvSpPr>
        <p:spPr>
          <a:xfrm>
            <a:off x="820191" y="2593571"/>
            <a:ext cx="2308166" cy="1316181"/>
          </a:xfrm>
          <a:prstGeom prst="wedgeRoundRectCallout">
            <a:avLst>
              <a:gd name="adj1" fmla="val 31029"/>
              <a:gd name="adj2" fmla="val -11198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Bulle narrative : rectangle à coins arrondis 4">
            <a:extLst>
              <a:ext uri="{FF2B5EF4-FFF2-40B4-BE49-F238E27FC236}">
                <a16:creationId xmlns:a16="http://schemas.microsoft.com/office/drawing/2014/main" id="{D4CEE8B3-E34A-4C64-BC52-E20F4C6122CF}"/>
              </a:ext>
            </a:extLst>
          </p:cNvPr>
          <p:cNvSpPr/>
          <p:nvPr/>
        </p:nvSpPr>
        <p:spPr>
          <a:xfrm>
            <a:off x="703812" y="6818081"/>
            <a:ext cx="2308166" cy="1128886"/>
          </a:xfrm>
          <a:prstGeom prst="wedgeRoundRectCallout">
            <a:avLst>
              <a:gd name="adj1" fmla="val 103778"/>
              <a:gd name="adj2" fmla="val -14680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Bulle narrative : rectangle à coins arrondis 5">
            <a:extLst>
              <a:ext uri="{FF2B5EF4-FFF2-40B4-BE49-F238E27FC236}">
                <a16:creationId xmlns:a16="http://schemas.microsoft.com/office/drawing/2014/main" id="{572FA229-6FDF-4F8C-8FBE-F3976341EA52}"/>
              </a:ext>
            </a:extLst>
          </p:cNvPr>
          <p:cNvSpPr/>
          <p:nvPr/>
        </p:nvSpPr>
        <p:spPr>
          <a:xfrm>
            <a:off x="703812" y="9081913"/>
            <a:ext cx="2308166" cy="1128886"/>
          </a:xfrm>
          <a:prstGeom prst="wedgeRoundRectCallout">
            <a:avLst>
              <a:gd name="adj1" fmla="val 116743"/>
              <a:gd name="adj2" fmla="val -687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851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3F7E9CB-F639-405C-A66B-E0071DE4C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46" y="0"/>
            <a:ext cx="6682383" cy="10691813"/>
          </a:xfrm>
          <a:prstGeom prst="rect">
            <a:avLst/>
          </a:prstGeom>
        </p:spPr>
      </p:pic>
      <p:sp>
        <p:nvSpPr>
          <p:cNvPr id="4" name="Bulle narrative : rectangle à coins arrondis 3">
            <a:extLst>
              <a:ext uri="{FF2B5EF4-FFF2-40B4-BE49-F238E27FC236}">
                <a16:creationId xmlns:a16="http://schemas.microsoft.com/office/drawing/2014/main" id="{74378A06-C994-4E33-A461-AC7DF314A890}"/>
              </a:ext>
            </a:extLst>
          </p:cNvPr>
          <p:cNvSpPr/>
          <p:nvPr/>
        </p:nvSpPr>
        <p:spPr>
          <a:xfrm>
            <a:off x="3580014" y="2778095"/>
            <a:ext cx="2870661" cy="1128886"/>
          </a:xfrm>
          <a:prstGeom prst="wedgeRoundRectCallout">
            <a:avLst>
              <a:gd name="adj1" fmla="val -82129"/>
              <a:gd name="adj2" fmla="val -6580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Bulle narrative : rectangle à coins arrondis 4">
            <a:extLst>
              <a:ext uri="{FF2B5EF4-FFF2-40B4-BE49-F238E27FC236}">
                <a16:creationId xmlns:a16="http://schemas.microsoft.com/office/drawing/2014/main" id="{754CB0C0-8919-41F4-B6A2-0E93549F1FAC}"/>
              </a:ext>
            </a:extLst>
          </p:cNvPr>
          <p:cNvSpPr/>
          <p:nvPr/>
        </p:nvSpPr>
        <p:spPr>
          <a:xfrm>
            <a:off x="3580014" y="4217020"/>
            <a:ext cx="2870661" cy="1128886"/>
          </a:xfrm>
          <a:prstGeom prst="wedgeRoundRectCallout">
            <a:avLst>
              <a:gd name="adj1" fmla="val -82129"/>
              <a:gd name="adj2" fmla="val -4076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Bulle narrative : rectangle à coins arrondis 5">
            <a:extLst>
              <a:ext uri="{FF2B5EF4-FFF2-40B4-BE49-F238E27FC236}">
                <a16:creationId xmlns:a16="http://schemas.microsoft.com/office/drawing/2014/main" id="{B9E68F04-BC4A-4870-924A-3B31F112F999}"/>
              </a:ext>
            </a:extLst>
          </p:cNvPr>
          <p:cNvSpPr/>
          <p:nvPr/>
        </p:nvSpPr>
        <p:spPr>
          <a:xfrm>
            <a:off x="909176" y="7431577"/>
            <a:ext cx="3413442" cy="681645"/>
          </a:xfrm>
          <a:prstGeom prst="wedgeRoundRectCallout">
            <a:avLst>
              <a:gd name="adj1" fmla="val -4200"/>
              <a:gd name="adj2" fmla="val 1096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Bulle narrative : rectangle à coins arrondis 6">
            <a:extLst>
              <a:ext uri="{FF2B5EF4-FFF2-40B4-BE49-F238E27FC236}">
                <a16:creationId xmlns:a16="http://schemas.microsoft.com/office/drawing/2014/main" id="{695A4C9F-4A33-4F0A-8E96-D16A4E100114}"/>
              </a:ext>
            </a:extLst>
          </p:cNvPr>
          <p:cNvSpPr/>
          <p:nvPr/>
        </p:nvSpPr>
        <p:spPr>
          <a:xfrm>
            <a:off x="4846319" y="8911244"/>
            <a:ext cx="1970117" cy="1371146"/>
          </a:xfrm>
          <a:prstGeom prst="wedgeRoundRectCallout">
            <a:avLst>
              <a:gd name="adj1" fmla="val -7024"/>
              <a:gd name="adj2" fmla="val -17678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469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C5C1399-A67A-4A07-A456-995A304EC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46" y="0"/>
            <a:ext cx="6682383" cy="10691813"/>
          </a:xfrm>
          <a:prstGeom prst="rect">
            <a:avLst/>
          </a:prstGeom>
        </p:spPr>
      </p:pic>
      <p:sp>
        <p:nvSpPr>
          <p:cNvPr id="4" name="Bulle narrative : rectangle à coins arrondis 3">
            <a:extLst>
              <a:ext uri="{FF2B5EF4-FFF2-40B4-BE49-F238E27FC236}">
                <a16:creationId xmlns:a16="http://schemas.microsoft.com/office/drawing/2014/main" id="{24509F0F-EB27-46ED-8B3E-3C725B852243}"/>
              </a:ext>
            </a:extLst>
          </p:cNvPr>
          <p:cNvSpPr/>
          <p:nvPr/>
        </p:nvSpPr>
        <p:spPr>
          <a:xfrm>
            <a:off x="2848494" y="1015797"/>
            <a:ext cx="1806633" cy="879505"/>
          </a:xfrm>
          <a:prstGeom prst="wedgeRoundRectCallout">
            <a:avLst>
              <a:gd name="adj1" fmla="val -97773"/>
              <a:gd name="adj2" fmla="val -153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Bulle narrative : rectangle à coins arrondis 4">
            <a:extLst>
              <a:ext uri="{FF2B5EF4-FFF2-40B4-BE49-F238E27FC236}">
                <a16:creationId xmlns:a16="http://schemas.microsoft.com/office/drawing/2014/main" id="{DF1A627A-B1C0-40F0-A971-FD3546804EDF}"/>
              </a:ext>
            </a:extLst>
          </p:cNvPr>
          <p:cNvSpPr/>
          <p:nvPr/>
        </p:nvSpPr>
        <p:spPr>
          <a:xfrm>
            <a:off x="2876520" y="2294314"/>
            <a:ext cx="1806633" cy="1056538"/>
          </a:xfrm>
          <a:prstGeom prst="wedgeRoundRectCallout">
            <a:avLst>
              <a:gd name="adj1" fmla="val 116645"/>
              <a:gd name="adj2" fmla="val -10584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Bulle narrative : rectangle à coins arrondis 5">
            <a:extLst>
              <a:ext uri="{FF2B5EF4-FFF2-40B4-BE49-F238E27FC236}">
                <a16:creationId xmlns:a16="http://schemas.microsoft.com/office/drawing/2014/main" id="{3364092A-4380-4A75-A6D8-2257134E51DA}"/>
              </a:ext>
            </a:extLst>
          </p:cNvPr>
          <p:cNvSpPr/>
          <p:nvPr/>
        </p:nvSpPr>
        <p:spPr>
          <a:xfrm>
            <a:off x="1354974" y="5853805"/>
            <a:ext cx="1806633" cy="879505"/>
          </a:xfrm>
          <a:prstGeom prst="wedgeRoundRectCallout">
            <a:avLst>
              <a:gd name="adj1" fmla="val 6215"/>
              <a:gd name="adj2" fmla="val -16220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Bulle narrative : rectangle à coins arrondis 6">
            <a:extLst>
              <a:ext uri="{FF2B5EF4-FFF2-40B4-BE49-F238E27FC236}">
                <a16:creationId xmlns:a16="http://schemas.microsoft.com/office/drawing/2014/main" id="{5135E937-BCB5-4367-8E86-88E628E21D06}"/>
              </a:ext>
            </a:extLst>
          </p:cNvPr>
          <p:cNvSpPr/>
          <p:nvPr/>
        </p:nvSpPr>
        <p:spPr>
          <a:xfrm>
            <a:off x="5029200" y="5972953"/>
            <a:ext cx="1806633" cy="879505"/>
          </a:xfrm>
          <a:prstGeom prst="wedgeRoundRectCallout">
            <a:avLst>
              <a:gd name="adj1" fmla="val -32436"/>
              <a:gd name="adj2" fmla="val -9226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Bulle narrative : rectangle à coins arrondis 7">
            <a:extLst>
              <a:ext uri="{FF2B5EF4-FFF2-40B4-BE49-F238E27FC236}">
                <a16:creationId xmlns:a16="http://schemas.microsoft.com/office/drawing/2014/main" id="{7946FC36-8A87-4347-BAD9-B9DAD43CBB11}"/>
              </a:ext>
            </a:extLst>
          </p:cNvPr>
          <p:cNvSpPr/>
          <p:nvPr/>
        </p:nvSpPr>
        <p:spPr>
          <a:xfrm>
            <a:off x="1147472" y="9572062"/>
            <a:ext cx="2194244" cy="879505"/>
          </a:xfrm>
          <a:prstGeom prst="wedgeRoundRectCallout">
            <a:avLst>
              <a:gd name="adj1" fmla="val -3062"/>
              <a:gd name="adj2" fmla="val -12629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ulle narrative : rectangle à coins arrondis 8">
            <a:extLst>
              <a:ext uri="{FF2B5EF4-FFF2-40B4-BE49-F238E27FC236}">
                <a16:creationId xmlns:a16="http://schemas.microsoft.com/office/drawing/2014/main" id="{E9194F58-0DA4-4970-BDE9-F345EF03B13E}"/>
              </a:ext>
            </a:extLst>
          </p:cNvPr>
          <p:cNvSpPr/>
          <p:nvPr/>
        </p:nvSpPr>
        <p:spPr>
          <a:xfrm>
            <a:off x="4392207" y="9572061"/>
            <a:ext cx="2194244" cy="879505"/>
          </a:xfrm>
          <a:prstGeom prst="wedgeRoundRectCallout">
            <a:avLst>
              <a:gd name="adj1" fmla="val -3062"/>
              <a:gd name="adj2" fmla="val -12629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568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29DD1C5-0EA2-43FC-B7E3-3EEE64605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46" y="0"/>
            <a:ext cx="6682383" cy="10691813"/>
          </a:xfrm>
          <a:prstGeom prst="rect">
            <a:avLst/>
          </a:prstGeom>
        </p:spPr>
      </p:pic>
      <p:sp>
        <p:nvSpPr>
          <p:cNvPr id="4" name="Bulle narrative : rectangle à coins arrondis 3">
            <a:extLst>
              <a:ext uri="{FF2B5EF4-FFF2-40B4-BE49-F238E27FC236}">
                <a16:creationId xmlns:a16="http://schemas.microsoft.com/office/drawing/2014/main" id="{B2C7C35C-F144-4805-97A7-1AA72305209E}"/>
              </a:ext>
            </a:extLst>
          </p:cNvPr>
          <p:cNvSpPr/>
          <p:nvPr/>
        </p:nvSpPr>
        <p:spPr>
          <a:xfrm>
            <a:off x="1413164" y="2472993"/>
            <a:ext cx="4838007" cy="879505"/>
          </a:xfrm>
          <a:prstGeom prst="wedgeRoundRectCallout">
            <a:avLst>
              <a:gd name="adj1" fmla="val 11142"/>
              <a:gd name="adj2" fmla="val -13385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Bulle narrative : rectangle à coins arrondis 5">
            <a:extLst>
              <a:ext uri="{FF2B5EF4-FFF2-40B4-BE49-F238E27FC236}">
                <a16:creationId xmlns:a16="http://schemas.microsoft.com/office/drawing/2014/main" id="{2717A893-4659-4317-8CCA-55945EBA4795}"/>
              </a:ext>
            </a:extLst>
          </p:cNvPr>
          <p:cNvSpPr/>
          <p:nvPr/>
        </p:nvSpPr>
        <p:spPr>
          <a:xfrm>
            <a:off x="767542" y="5152462"/>
            <a:ext cx="4838007" cy="879505"/>
          </a:xfrm>
          <a:prstGeom prst="wedgeRoundRectCallout">
            <a:avLst>
              <a:gd name="adj1" fmla="val 43101"/>
              <a:gd name="adj2" fmla="val -8092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Bulle narrative : rectangle à coins arrondis 6">
            <a:extLst>
              <a:ext uri="{FF2B5EF4-FFF2-40B4-BE49-F238E27FC236}">
                <a16:creationId xmlns:a16="http://schemas.microsoft.com/office/drawing/2014/main" id="{D51BB47C-4781-4252-9886-8B0F59B8725C}"/>
              </a:ext>
            </a:extLst>
          </p:cNvPr>
          <p:cNvSpPr/>
          <p:nvPr/>
        </p:nvSpPr>
        <p:spPr>
          <a:xfrm>
            <a:off x="992300" y="8341779"/>
            <a:ext cx="2532295" cy="879505"/>
          </a:xfrm>
          <a:prstGeom prst="wedgeRoundRectCallout">
            <a:avLst>
              <a:gd name="adj1" fmla="val -3062"/>
              <a:gd name="adj2" fmla="val -12629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Bulle narrative : rectangle à coins arrondis 7">
            <a:extLst>
              <a:ext uri="{FF2B5EF4-FFF2-40B4-BE49-F238E27FC236}">
                <a16:creationId xmlns:a16="http://schemas.microsoft.com/office/drawing/2014/main" id="{EFCD4350-9B75-4A4E-B0CD-1689CD465A6E}"/>
              </a:ext>
            </a:extLst>
          </p:cNvPr>
          <p:cNvSpPr/>
          <p:nvPr/>
        </p:nvSpPr>
        <p:spPr>
          <a:xfrm>
            <a:off x="1624067" y="9516796"/>
            <a:ext cx="2532295" cy="879505"/>
          </a:xfrm>
          <a:prstGeom prst="wedgeRoundRectCallout">
            <a:avLst>
              <a:gd name="adj1" fmla="val 80318"/>
              <a:gd name="adj2" fmla="val -20379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1060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0</Words>
  <Application>Microsoft Office PowerPoint</Application>
  <PresentationFormat>Personnalisé</PresentationFormat>
  <Paragraphs>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vayssie</dc:creator>
  <cp:lastModifiedBy>eric vayssie</cp:lastModifiedBy>
  <cp:revision>3</cp:revision>
  <dcterms:created xsi:type="dcterms:W3CDTF">2018-05-12T14:45:29Z</dcterms:created>
  <dcterms:modified xsi:type="dcterms:W3CDTF">2018-05-12T15:02:31Z</dcterms:modified>
</cp:coreProperties>
</file>