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51" d="100"/>
          <a:sy n="51" d="100"/>
        </p:scale>
        <p:origin x="82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DB46-1993-4026-8054-1A8CE2EE0274}" type="datetimeFigureOut">
              <a:rPr lang="fr-FR" smtClean="0"/>
              <a:t>13/05/2018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5CD0-A461-4B93-83EA-6CB0399BFB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286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DB46-1993-4026-8054-1A8CE2EE0274}" type="datetimeFigureOut">
              <a:rPr lang="fr-FR" smtClean="0"/>
              <a:t>13/05/2018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5CD0-A461-4B93-83EA-6CB0399BFB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5194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DB46-1993-4026-8054-1A8CE2EE0274}" type="datetimeFigureOut">
              <a:rPr lang="fr-FR" smtClean="0"/>
              <a:t>13/05/2018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5CD0-A461-4B93-83EA-6CB0399BFB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3890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DB46-1993-4026-8054-1A8CE2EE0274}" type="datetimeFigureOut">
              <a:rPr lang="fr-FR" smtClean="0"/>
              <a:t>13/05/2018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5CD0-A461-4B93-83EA-6CB0399BFB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0399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DB46-1993-4026-8054-1A8CE2EE0274}" type="datetimeFigureOut">
              <a:rPr lang="fr-FR" smtClean="0"/>
              <a:t>13/05/2018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5CD0-A461-4B93-83EA-6CB0399BFB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3026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DB46-1993-4026-8054-1A8CE2EE0274}" type="datetimeFigureOut">
              <a:rPr lang="fr-FR" smtClean="0"/>
              <a:t>13/05/2018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5CD0-A461-4B93-83EA-6CB0399BFB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2063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DB46-1993-4026-8054-1A8CE2EE0274}" type="datetimeFigureOut">
              <a:rPr lang="fr-FR" smtClean="0"/>
              <a:t>13/05/2018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5CD0-A461-4B93-83EA-6CB0399BFB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5073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DB46-1993-4026-8054-1A8CE2EE0274}" type="datetimeFigureOut">
              <a:rPr lang="fr-FR" smtClean="0"/>
              <a:t>13/05/2018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5CD0-A461-4B93-83EA-6CB0399BFB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191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DB46-1993-4026-8054-1A8CE2EE0274}" type="datetimeFigureOut">
              <a:rPr lang="fr-FR" smtClean="0"/>
              <a:t>13/05/2018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5CD0-A461-4B93-83EA-6CB0399BFB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3975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DB46-1993-4026-8054-1A8CE2EE0274}" type="datetimeFigureOut">
              <a:rPr lang="fr-FR" smtClean="0"/>
              <a:t>13/05/2018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5CD0-A461-4B93-83EA-6CB0399BFB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7756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DB46-1993-4026-8054-1A8CE2EE0274}" type="datetimeFigureOut">
              <a:rPr lang="fr-FR" smtClean="0"/>
              <a:t>13/05/2018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5CD0-A461-4B93-83EA-6CB0399BFB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1453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8DB46-1993-4026-8054-1A8CE2EE0274}" type="datetimeFigureOut">
              <a:rPr lang="fr-FR" smtClean="0"/>
              <a:t>13/05/2018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15CD0-A461-4B93-83EA-6CB0399BFB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1751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CB7862D-983F-4476-BA43-D1FDDB19A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46" y="0"/>
            <a:ext cx="6682383" cy="10691813"/>
          </a:xfrm>
          <a:prstGeom prst="rect">
            <a:avLst/>
          </a:prstGeom>
        </p:spPr>
      </p:pic>
      <p:sp>
        <p:nvSpPr>
          <p:cNvPr id="6" name="Bulle narrative : rectangle à coins arrondis 5">
            <a:extLst>
              <a:ext uri="{FF2B5EF4-FFF2-40B4-BE49-F238E27FC236}">
                <a16:creationId xmlns:a16="http://schemas.microsoft.com/office/drawing/2014/main" id="{594B14CD-2B34-427E-8890-C5893D6F701F}"/>
              </a:ext>
            </a:extLst>
          </p:cNvPr>
          <p:cNvSpPr/>
          <p:nvPr/>
        </p:nvSpPr>
        <p:spPr>
          <a:xfrm>
            <a:off x="3779838" y="3887238"/>
            <a:ext cx="3112046" cy="1294362"/>
          </a:xfrm>
          <a:prstGeom prst="wedgeRoundRectCallout">
            <a:avLst>
              <a:gd name="adj1" fmla="val 45410"/>
              <a:gd name="adj2" fmla="val -8871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Bulle narrative : rectangle à coins arrondis 6">
            <a:extLst>
              <a:ext uri="{FF2B5EF4-FFF2-40B4-BE49-F238E27FC236}">
                <a16:creationId xmlns:a16="http://schemas.microsoft.com/office/drawing/2014/main" id="{C263B4EC-CF42-4145-AF62-22FFE1F7D7DC}"/>
              </a:ext>
            </a:extLst>
          </p:cNvPr>
          <p:cNvSpPr/>
          <p:nvPr/>
        </p:nvSpPr>
        <p:spPr>
          <a:xfrm>
            <a:off x="667791" y="3260321"/>
            <a:ext cx="2882902" cy="764772"/>
          </a:xfrm>
          <a:prstGeom prst="wedgeRoundRectCallout">
            <a:avLst>
              <a:gd name="adj1" fmla="val 48754"/>
              <a:gd name="adj2" fmla="val -19117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Bulle narrative : rectangle à coins arrondis 7">
            <a:extLst>
              <a:ext uri="{FF2B5EF4-FFF2-40B4-BE49-F238E27FC236}">
                <a16:creationId xmlns:a16="http://schemas.microsoft.com/office/drawing/2014/main" id="{7FBC769C-FEB2-4F1E-A059-C71918F5B2A6}"/>
              </a:ext>
            </a:extLst>
          </p:cNvPr>
          <p:cNvSpPr/>
          <p:nvPr/>
        </p:nvSpPr>
        <p:spPr>
          <a:xfrm>
            <a:off x="3779837" y="9576608"/>
            <a:ext cx="3112047" cy="764772"/>
          </a:xfrm>
          <a:prstGeom prst="wedgeRoundRectCallout">
            <a:avLst>
              <a:gd name="adj1" fmla="val -69043"/>
              <a:gd name="adj2" fmla="val -10231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Bulle narrative : rectangle à coins arrondis 8">
            <a:extLst>
              <a:ext uri="{FF2B5EF4-FFF2-40B4-BE49-F238E27FC236}">
                <a16:creationId xmlns:a16="http://schemas.microsoft.com/office/drawing/2014/main" id="{DDD208B8-BA93-4D88-9885-9EBA0D21E9A1}"/>
              </a:ext>
            </a:extLst>
          </p:cNvPr>
          <p:cNvSpPr/>
          <p:nvPr/>
        </p:nvSpPr>
        <p:spPr>
          <a:xfrm>
            <a:off x="667791" y="7285414"/>
            <a:ext cx="3112046" cy="764772"/>
          </a:xfrm>
          <a:prstGeom prst="wedgeRoundRectCallout">
            <a:avLst>
              <a:gd name="adj1" fmla="val 39572"/>
              <a:gd name="adj2" fmla="val -8406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3773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A1FB7C7-107C-45F6-82C2-8150CCE51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46" y="0"/>
            <a:ext cx="6682383" cy="10691813"/>
          </a:xfrm>
          <a:prstGeom prst="rect">
            <a:avLst/>
          </a:prstGeom>
        </p:spPr>
      </p:pic>
      <p:sp>
        <p:nvSpPr>
          <p:cNvPr id="12" name="Bulle narrative : rectangle à coins arrondis 11">
            <a:extLst>
              <a:ext uri="{FF2B5EF4-FFF2-40B4-BE49-F238E27FC236}">
                <a16:creationId xmlns:a16="http://schemas.microsoft.com/office/drawing/2014/main" id="{0BBBF261-C726-4B21-BC25-F5F349BD4C97}"/>
              </a:ext>
            </a:extLst>
          </p:cNvPr>
          <p:cNvSpPr/>
          <p:nvPr/>
        </p:nvSpPr>
        <p:spPr>
          <a:xfrm>
            <a:off x="4476750" y="4355870"/>
            <a:ext cx="2348318" cy="764772"/>
          </a:xfrm>
          <a:prstGeom prst="wedgeRoundRectCallout">
            <a:avLst>
              <a:gd name="adj1" fmla="val 4792"/>
              <a:gd name="adj2" fmla="val -29330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Bulle narrative : rectangle à coins arrondis 13">
            <a:extLst>
              <a:ext uri="{FF2B5EF4-FFF2-40B4-BE49-F238E27FC236}">
                <a16:creationId xmlns:a16="http://schemas.microsoft.com/office/drawing/2014/main" id="{C018170B-72F0-4F13-9A8A-BB9C63A79AB0}"/>
              </a:ext>
            </a:extLst>
          </p:cNvPr>
          <p:cNvSpPr/>
          <p:nvPr/>
        </p:nvSpPr>
        <p:spPr>
          <a:xfrm>
            <a:off x="629373" y="8149762"/>
            <a:ext cx="2655164" cy="1163786"/>
          </a:xfrm>
          <a:prstGeom prst="wedgeRoundRectCallout">
            <a:avLst>
              <a:gd name="adj1" fmla="val 26015"/>
              <a:gd name="adj2" fmla="val -33984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Bulle narrative : rectangle à coins arrondis 12">
            <a:extLst>
              <a:ext uri="{FF2B5EF4-FFF2-40B4-BE49-F238E27FC236}">
                <a16:creationId xmlns:a16="http://schemas.microsoft.com/office/drawing/2014/main" id="{7C741093-2C80-45F4-87C6-D33D5E8B8AD7}"/>
              </a:ext>
            </a:extLst>
          </p:cNvPr>
          <p:cNvSpPr/>
          <p:nvPr/>
        </p:nvSpPr>
        <p:spPr>
          <a:xfrm>
            <a:off x="2995745" y="6436109"/>
            <a:ext cx="2348318" cy="980079"/>
          </a:xfrm>
          <a:prstGeom prst="wedgeRoundRectCallout">
            <a:avLst>
              <a:gd name="adj1" fmla="val 66280"/>
              <a:gd name="adj2" fmla="val -600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0069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F6281370-9DC5-45F7-9D4B-23A7AD0F0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46" y="0"/>
            <a:ext cx="6682383" cy="10691813"/>
          </a:xfrm>
          <a:prstGeom prst="rect">
            <a:avLst/>
          </a:prstGeom>
        </p:spPr>
      </p:pic>
      <p:sp>
        <p:nvSpPr>
          <p:cNvPr id="4" name="Bulle narrative : rectangle à coins arrondis 3">
            <a:extLst>
              <a:ext uri="{FF2B5EF4-FFF2-40B4-BE49-F238E27FC236}">
                <a16:creationId xmlns:a16="http://schemas.microsoft.com/office/drawing/2014/main" id="{1DC4F71E-5A08-4711-9EB6-49C764D52337}"/>
              </a:ext>
            </a:extLst>
          </p:cNvPr>
          <p:cNvSpPr/>
          <p:nvPr/>
        </p:nvSpPr>
        <p:spPr>
          <a:xfrm>
            <a:off x="1428750" y="9393382"/>
            <a:ext cx="3886199" cy="1030778"/>
          </a:xfrm>
          <a:prstGeom prst="wedgeRoundRectCallout">
            <a:avLst>
              <a:gd name="adj1" fmla="val 14332"/>
              <a:gd name="adj2" fmla="val -9984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Bulle narrative : rectangle à coins arrondis 6">
            <a:extLst>
              <a:ext uri="{FF2B5EF4-FFF2-40B4-BE49-F238E27FC236}">
                <a16:creationId xmlns:a16="http://schemas.microsoft.com/office/drawing/2014/main" id="{C54DE64F-EEAF-47FA-AA3B-BC9AFA3966E8}"/>
              </a:ext>
            </a:extLst>
          </p:cNvPr>
          <p:cNvSpPr/>
          <p:nvPr/>
        </p:nvSpPr>
        <p:spPr>
          <a:xfrm>
            <a:off x="822592" y="6128518"/>
            <a:ext cx="2569370" cy="1155468"/>
          </a:xfrm>
          <a:prstGeom prst="wedgeRoundRectCallout">
            <a:avLst>
              <a:gd name="adj1" fmla="val 83194"/>
              <a:gd name="adj2" fmla="val -11344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Bulle narrative : rectangle à coins arrondis 8">
            <a:extLst>
              <a:ext uri="{FF2B5EF4-FFF2-40B4-BE49-F238E27FC236}">
                <a16:creationId xmlns:a16="http://schemas.microsoft.com/office/drawing/2014/main" id="{919615AF-A608-4263-AE4D-4EE40E4A14B3}"/>
              </a:ext>
            </a:extLst>
          </p:cNvPr>
          <p:cNvSpPr/>
          <p:nvPr/>
        </p:nvSpPr>
        <p:spPr>
          <a:xfrm>
            <a:off x="953194" y="2378565"/>
            <a:ext cx="2308166" cy="1155468"/>
          </a:xfrm>
          <a:prstGeom prst="wedgeRoundRectCallout">
            <a:avLst>
              <a:gd name="adj1" fmla="val 83445"/>
              <a:gd name="adj2" fmla="val -8029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3678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242CD4FC-8FB1-4443-922A-7ECE4BE4E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46" y="0"/>
            <a:ext cx="6682383" cy="10691813"/>
          </a:xfrm>
          <a:prstGeom prst="rect">
            <a:avLst/>
          </a:prstGeom>
        </p:spPr>
      </p:pic>
      <p:sp>
        <p:nvSpPr>
          <p:cNvPr id="4" name="Bulle narrative : rectangle à coins arrondis 3">
            <a:extLst>
              <a:ext uri="{FF2B5EF4-FFF2-40B4-BE49-F238E27FC236}">
                <a16:creationId xmlns:a16="http://schemas.microsoft.com/office/drawing/2014/main" id="{CFB3DE91-0CAD-42AF-8913-5092F45AB918}"/>
              </a:ext>
            </a:extLst>
          </p:cNvPr>
          <p:cNvSpPr/>
          <p:nvPr/>
        </p:nvSpPr>
        <p:spPr>
          <a:xfrm>
            <a:off x="4630191" y="993371"/>
            <a:ext cx="2308166" cy="1316181"/>
          </a:xfrm>
          <a:prstGeom prst="wedgeRoundRectCallout">
            <a:avLst>
              <a:gd name="adj1" fmla="val -77089"/>
              <a:gd name="adj2" fmla="val -4396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Bulle narrative : rectangle à coins arrondis 5">
            <a:extLst>
              <a:ext uri="{FF2B5EF4-FFF2-40B4-BE49-F238E27FC236}">
                <a16:creationId xmlns:a16="http://schemas.microsoft.com/office/drawing/2014/main" id="{572FA229-6FDF-4F8C-8FBE-F3976341EA52}"/>
              </a:ext>
            </a:extLst>
          </p:cNvPr>
          <p:cNvSpPr/>
          <p:nvPr/>
        </p:nvSpPr>
        <p:spPr>
          <a:xfrm>
            <a:off x="646662" y="9310513"/>
            <a:ext cx="2308166" cy="1128886"/>
          </a:xfrm>
          <a:prstGeom prst="wedgeRoundRectCallout">
            <a:avLst>
              <a:gd name="adj1" fmla="val 86206"/>
              <a:gd name="adj2" fmla="val -6874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Bulle narrative : rectangle à coins arrondis 7">
            <a:extLst>
              <a:ext uri="{FF2B5EF4-FFF2-40B4-BE49-F238E27FC236}">
                <a16:creationId xmlns:a16="http://schemas.microsoft.com/office/drawing/2014/main" id="{BDDB75C0-449F-4E36-A70A-CA8B8266ED64}"/>
              </a:ext>
            </a:extLst>
          </p:cNvPr>
          <p:cNvSpPr/>
          <p:nvPr/>
        </p:nvSpPr>
        <p:spPr>
          <a:xfrm>
            <a:off x="4477791" y="3812771"/>
            <a:ext cx="2308166" cy="1316181"/>
          </a:xfrm>
          <a:prstGeom prst="wedgeRoundRectCallout">
            <a:avLst>
              <a:gd name="adj1" fmla="val -175303"/>
              <a:gd name="adj2" fmla="val -6856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Bulle narrative : rectangle à coins arrondis 8">
            <a:extLst>
              <a:ext uri="{FF2B5EF4-FFF2-40B4-BE49-F238E27FC236}">
                <a16:creationId xmlns:a16="http://schemas.microsoft.com/office/drawing/2014/main" id="{573367B2-E3F0-44BD-9B47-7D0A03EC0E63}"/>
              </a:ext>
            </a:extLst>
          </p:cNvPr>
          <p:cNvSpPr/>
          <p:nvPr/>
        </p:nvSpPr>
        <p:spPr>
          <a:xfrm>
            <a:off x="4477791" y="6384521"/>
            <a:ext cx="2308166" cy="1316181"/>
          </a:xfrm>
          <a:prstGeom prst="wedgeRoundRectCallout">
            <a:avLst>
              <a:gd name="adj1" fmla="val -77089"/>
              <a:gd name="adj2" fmla="val -4396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0851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41C046E-504E-47DF-BFA4-00A14CC359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46" y="0"/>
            <a:ext cx="6682383" cy="10691813"/>
          </a:xfrm>
          <a:prstGeom prst="rect">
            <a:avLst/>
          </a:prstGeom>
        </p:spPr>
      </p:pic>
      <p:sp>
        <p:nvSpPr>
          <p:cNvPr id="4" name="Bulle narrative : rectangle à coins arrondis 3">
            <a:extLst>
              <a:ext uri="{FF2B5EF4-FFF2-40B4-BE49-F238E27FC236}">
                <a16:creationId xmlns:a16="http://schemas.microsoft.com/office/drawing/2014/main" id="{74378A06-C994-4E33-A461-AC7DF314A890}"/>
              </a:ext>
            </a:extLst>
          </p:cNvPr>
          <p:cNvSpPr/>
          <p:nvPr/>
        </p:nvSpPr>
        <p:spPr>
          <a:xfrm>
            <a:off x="3945775" y="2014148"/>
            <a:ext cx="2870661" cy="1128886"/>
          </a:xfrm>
          <a:prstGeom prst="wedgeRoundRectCallout">
            <a:avLst>
              <a:gd name="adj1" fmla="val -84120"/>
              <a:gd name="adj2" fmla="val -9111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Bulle narrative : rectangle à coins arrondis 4">
            <a:extLst>
              <a:ext uri="{FF2B5EF4-FFF2-40B4-BE49-F238E27FC236}">
                <a16:creationId xmlns:a16="http://schemas.microsoft.com/office/drawing/2014/main" id="{754CB0C0-8919-41F4-B6A2-0E93549F1FAC}"/>
              </a:ext>
            </a:extLst>
          </p:cNvPr>
          <p:cNvSpPr/>
          <p:nvPr/>
        </p:nvSpPr>
        <p:spPr>
          <a:xfrm>
            <a:off x="703465" y="4502770"/>
            <a:ext cx="2554086" cy="1193180"/>
          </a:xfrm>
          <a:prstGeom prst="wedgeRoundRectCallout">
            <a:avLst>
              <a:gd name="adj1" fmla="val 70655"/>
              <a:gd name="adj2" fmla="val -1093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Bulle narrative : rectangle à coins arrondis 6">
            <a:extLst>
              <a:ext uri="{FF2B5EF4-FFF2-40B4-BE49-F238E27FC236}">
                <a16:creationId xmlns:a16="http://schemas.microsoft.com/office/drawing/2014/main" id="{695A4C9F-4A33-4F0A-8E96-D16A4E100114}"/>
              </a:ext>
            </a:extLst>
          </p:cNvPr>
          <p:cNvSpPr/>
          <p:nvPr/>
        </p:nvSpPr>
        <p:spPr>
          <a:xfrm>
            <a:off x="4267201" y="8911244"/>
            <a:ext cx="2549236" cy="1371146"/>
          </a:xfrm>
          <a:prstGeom prst="wedgeRoundRectCallout">
            <a:avLst>
              <a:gd name="adj1" fmla="val -133821"/>
              <a:gd name="adj2" fmla="val -7119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469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AA84BE97-D9B9-4831-83B9-98172C4AD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46" y="0"/>
            <a:ext cx="6682383" cy="10691813"/>
          </a:xfrm>
          <a:prstGeom prst="rect">
            <a:avLst/>
          </a:prstGeom>
        </p:spPr>
      </p:pic>
      <p:sp>
        <p:nvSpPr>
          <p:cNvPr id="4" name="Bulle narrative : rectangle à coins arrondis 3">
            <a:extLst>
              <a:ext uri="{FF2B5EF4-FFF2-40B4-BE49-F238E27FC236}">
                <a16:creationId xmlns:a16="http://schemas.microsoft.com/office/drawing/2014/main" id="{24509F0F-EB27-46ED-8B3E-3C725B852243}"/>
              </a:ext>
            </a:extLst>
          </p:cNvPr>
          <p:cNvSpPr/>
          <p:nvPr/>
        </p:nvSpPr>
        <p:spPr>
          <a:xfrm>
            <a:off x="1678219" y="2310631"/>
            <a:ext cx="1806633" cy="879505"/>
          </a:xfrm>
          <a:prstGeom prst="wedgeRoundRectCallout">
            <a:avLst>
              <a:gd name="adj1" fmla="val -46105"/>
              <a:gd name="adj2" fmla="val -12066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Bulle narrative : rectangle à coins arrondis 4">
            <a:extLst>
              <a:ext uri="{FF2B5EF4-FFF2-40B4-BE49-F238E27FC236}">
                <a16:creationId xmlns:a16="http://schemas.microsoft.com/office/drawing/2014/main" id="{DF1A627A-B1C0-40F0-A971-FD3546804EDF}"/>
              </a:ext>
            </a:extLst>
          </p:cNvPr>
          <p:cNvSpPr/>
          <p:nvPr/>
        </p:nvSpPr>
        <p:spPr>
          <a:xfrm>
            <a:off x="4782747" y="2264131"/>
            <a:ext cx="1806633" cy="1056538"/>
          </a:xfrm>
          <a:prstGeom prst="wedgeRoundRectCallout">
            <a:avLst>
              <a:gd name="adj1" fmla="val -46794"/>
              <a:gd name="adj2" fmla="val -14371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Bulle narrative : rectangle à coins arrondis 5">
            <a:extLst>
              <a:ext uri="{FF2B5EF4-FFF2-40B4-BE49-F238E27FC236}">
                <a16:creationId xmlns:a16="http://schemas.microsoft.com/office/drawing/2014/main" id="{3364092A-4380-4A75-A6D8-2257134E51DA}"/>
              </a:ext>
            </a:extLst>
          </p:cNvPr>
          <p:cNvSpPr/>
          <p:nvPr/>
        </p:nvSpPr>
        <p:spPr>
          <a:xfrm>
            <a:off x="723842" y="5853805"/>
            <a:ext cx="2437765" cy="879505"/>
          </a:xfrm>
          <a:prstGeom prst="wedgeRoundRectCallout">
            <a:avLst>
              <a:gd name="adj1" fmla="val 6215"/>
              <a:gd name="adj2" fmla="val -16220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Bulle narrative : rectangle à coins arrondis 6">
            <a:extLst>
              <a:ext uri="{FF2B5EF4-FFF2-40B4-BE49-F238E27FC236}">
                <a16:creationId xmlns:a16="http://schemas.microsoft.com/office/drawing/2014/main" id="{5135E937-BCB5-4367-8E86-88E628E21D06}"/>
              </a:ext>
            </a:extLst>
          </p:cNvPr>
          <p:cNvSpPr/>
          <p:nvPr/>
        </p:nvSpPr>
        <p:spPr>
          <a:xfrm>
            <a:off x="5029200" y="5972953"/>
            <a:ext cx="1806633" cy="879505"/>
          </a:xfrm>
          <a:prstGeom prst="wedgeRoundRectCallout">
            <a:avLst>
              <a:gd name="adj1" fmla="val -76723"/>
              <a:gd name="adj2" fmla="val -16374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Bulle narrative : rectangle à coins arrondis 7">
            <a:extLst>
              <a:ext uri="{FF2B5EF4-FFF2-40B4-BE49-F238E27FC236}">
                <a16:creationId xmlns:a16="http://schemas.microsoft.com/office/drawing/2014/main" id="{7946FC36-8A87-4347-BAD9-B9DAD43CBB11}"/>
              </a:ext>
            </a:extLst>
          </p:cNvPr>
          <p:cNvSpPr/>
          <p:nvPr/>
        </p:nvSpPr>
        <p:spPr>
          <a:xfrm>
            <a:off x="3932078" y="9504742"/>
            <a:ext cx="2487772" cy="879505"/>
          </a:xfrm>
          <a:prstGeom prst="wedgeRoundRectCallout">
            <a:avLst>
              <a:gd name="adj1" fmla="val -102903"/>
              <a:gd name="adj2" fmla="val -20643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7568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595CFF1-AAE2-4677-A3DB-F625E44D33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46" y="0"/>
            <a:ext cx="6682383" cy="10691813"/>
          </a:xfrm>
          <a:prstGeom prst="rect">
            <a:avLst/>
          </a:prstGeom>
        </p:spPr>
      </p:pic>
      <p:sp>
        <p:nvSpPr>
          <p:cNvPr id="4" name="Bulle narrative : rectangle à coins arrondis 3">
            <a:extLst>
              <a:ext uri="{FF2B5EF4-FFF2-40B4-BE49-F238E27FC236}">
                <a16:creationId xmlns:a16="http://schemas.microsoft.com/office/drawing/2014/main" id="{B2C7C35C-F144-4805-97A7-1AA72305209E}"/>
              </a:ext>
            </a:extLst>
          </p:cNvPr>
          <p:cNvSpPr/>
          <p:nvPr/>
        </p:nvSpPr>
        <p:spPr>
          <a:xfrm>
            <a:off x="767542" y="571955"/>
            <a:ext cx="2261409" cy="1336184"/>
          </a:xfrm>
          <a:prstGeom prst="wedgeRoundRectCallout">
            <a:avLst>
              <a:gd name="adj1" fmla="val 82745"/>
              <a:gd name="adj2" fmla="val 2725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Bulle narrative : rectangle à coins arrondis 5">
            <a:extLst>
              <a:ext uri="{FF2B5EF4-FFF2-40B4-BE49-F238E27FC236}">
                <a16:creationId xmlns:a16="http://schemas.microsoft.com/office/drawing/2014/main" id="{2717A893-4659-4317-8CCA-55945EBA4795}"/>
              </a:ext>
            </a:extLst>
          </p:cNvPr>
          <p:cNvSpPr/>
          <p:nvPr/>
        </p:nvSpPr>
        <p:spPr>
          <a:xfrm>
            <a:off x="756429" y="4245453"/>
            <a:ext cx="4920471" cy="879505"/>
          </a:xfrm>
          <a:prstGeom prst="wedgeRoundRectCallout">
            <a:avLst>
              <a:gd name="adj1" fmla="val 3853"/>
              <a:gd name="adj2" fmla="val -9175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Bulle narrative : rectangle à coins arrondis 6">
            <a:extLst>
              <a:ext uri="{FF2B5EF4-FFF2-40B4-BE49-F238E27FC236}">
                <a16:creationId xmlns:a16="http://schemas.microsoft.com/office/drawing/2014/main" id="{D51BB47C-4781-4252-9886-8B0F59B8725C}"/>
              </a:ext>
            </a:extLst>
          </p:cNvPr>
          <p:cNvSpPr/>
          <p:nvPr/>
        </p:nvSpPr>
        <p:spPr>
          <a:xfrm>
            <a:off x="1624066" y="6001619"/>
            <a:ext cx="2532295" cy="1751731"/>
          </a:xfrm>
          <a:prstGeom prst="wedgeRoundRectCallout">
            <a:avLst>
              <a:gd name="adj1" fmla="val 74423"/>
              <a:gd name="adj2" fmla="val 1616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Bulle narrative : rectangle à coins arrondis 7">
            <a:extLst>
              <a:ext uri="{FF2B5EF4-FFF2-40B4-BE49-F238E27FC236}">
                <a16:creationId xmlns:a16="http://schemas.microsoft.com/office/drawing/2014/main" id="{EFCD4350-9B75-4A4E-B0CD-1689CD465A6E}"/>
              </a:ext>
            </a:extLst>
          </p:cNvPr>
          <p:cNvSpPr/>
          <p:nvPr/>
        </p:nvSpPr>
        <p:spPr>
          <a:xfrm>
            <a:off x="1624067" y="9516796"/>
            <a:ext cx="2532295" cy="879505"/>
          </a:xfrm>
          <a:prstGeom prst="wedgeRoundRectCallout">
            <a:avLst>
              <a:gd name="adj1" fmla="val -52836"/>
              <a:gd name="adj2" fmla="val -12148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110606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0</Words>
  <Application>Microsoft Office PowerPoint</Application>
  <PresentationFormat>Personnalisé</PresentationFormat>
  <Paragraphs>0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eric vayssie</dc:creator>
  <cp:lastModifiedBy>eric vayssie</cp:lastModifiedBy>
  <cp:revision>5</cp:revision>
  <dcterms:created xsi:type="dcterms:W3CDTF">2018-05-12T14:45:29Z</dcterms:created>
  <dcterms:modified xsi:type="dcterms:W3CDTF">2018-05-13T21:12:51Z</dcterms:modified>
</cp:coreProperties>
</file>