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2E23-4A54-4574-AD3B-E1A74F4A069A}" type="datetimeFigureOut">
              <a:rPr lang="es-ES" smtClean="0"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3FC0-BB0C-47F2-9DBC-B22D041DD92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010686" cy="506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8954472" cy="50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9510720" cy="534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939216" cy="502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510720" cy="534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010522" cy="45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725034" cy="546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439282" cy="530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010554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10010818" cy="562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9867910" cy="55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9725034" cy="546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9153530" cy="514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76971" cy="51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582090" cy="48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0296538" cy="578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306" y="785794"/>
            <a:ext cx="9199306" cy="51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225000" cy="51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582190" cy="53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Presentación en pantalla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</cp:revision>
  <dcterms:created xsi:type="dcterms:W3CDTF">2015-01-22T12:07:50Z</dcterms:created>
  <dcterms:modified xsi:type="dcterms:W3CDTF">2015-01-22T12:54:40Z</dcterms:modified>
</cp:coreProperties>
</file>