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708" r:id="rId4"/>
    <p:sldMasterId id="2147483720" r:id="rId5"/>
    <p:sldMasterId id="2147483792" r:id="rId6"/>
    <p:sldMasterId id="2147483804" r:id="rId7"/>
    <p:sldMasterId id="2147483816" r:id="rId8"/>
  </p:sldMasterIdLst>
  <p:notesMasterIdLst>
    <p:notesMasterId r:id="rId33"/>
  </p:notesMasterIdLst>
  <p:handoutMasterIdLst>
    <p:handoutMasterId r:id="rId34"/>
  </p:handoutMasterIdLst>
  <p:sldIdLst>
    <p:sldId id="261" r:id="rId9"/>
    <p:sldId id="335" r:id="rId10"/>
    <p:sldId id="338" r:id="rId11"/>
    <p:sldId id="274" r:id="rId12"/>
    <p:sldId id="331" r:id="rId13"/>
    <p:sldId id="309" r:id="rId14"/>
    <p:sldId id="328" r:id="rId15"/>
    <p:sldId id="333" r:id="rId16"/>
    <p:sldId id="326" r:id="rId17"/>
    <p:sldId id="264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327" r:id="rId26"/>
    <p:sldId id="313" r:id="rId27"/>
    <p:sldId id="312" r:id="rId28"/>
    <p:sldId id="301" r:id="rId29"/>
    <p:sldId id="334" r:id="rId30"/>
    <p:sldId id="336" r:id="rId31"/>
    <p:sldId id="273" r:id="rId32"/>
  </p:sldIdLst>
  <p:sldSz cx="10688638" cy="7562850"/>
  <p:notesSz cx="7023100" cy="9309100"/>
  <p:defaultTextStyle>
    <a:defPPr>
      <a:defRPr lang="en-US"/>
    </a:defPPr>
    <a:lvl1pPr marL="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4290"/>
    <a:srgbClr val="3266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1422" y="-96"/>
      </p:cViewPr>
      <p:guideLst>
        <p:guide orient="horz" pos="2382"/>
        <p:guide pos="336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E2D6E9-7474-4E17-BB95-3FE3D07F2E43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4B5DF-4921-4F93-940A-BE84F5B2C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744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D529F6D-9B71-45E2-BA8B-11EDB0CB10A7}" type="datetimeFigureOut">
              <a:rPr lang="en-US" smtClean="0"/>
              <a:t>6/30/2015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44575" y="698500"/>
            <a:ext cx="493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4B5A475-87C1-47B1-AC25-5FDAECD27A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788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/>
              <a:t>6/30/2015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266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/>
              <a:t>6/30/2015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940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49262" y="302865"/>
            <a:ext cx="2404944" cy="6452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432" y="302865"/>
            <a:ext cx="7036687" cy="64529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/>
              <a:t>6/30/2015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641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609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626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533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432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3391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984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2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013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951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60" y="301114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433" y="1582597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686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/>
              <a:t>6/30/2015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8135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77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80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49262" y="302865"/>
            <a:ext cx="2404944" cy="6452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432" y="302865"/>
            <a:ext cx="7036687" cy="64529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8028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981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2468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9635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432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3391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1387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683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126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578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/>
              <a:t>6/30/2015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138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60" y="301114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433" y="1582597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3716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1662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654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49262" y="302865"/>
            <a:ext cx="2404944" cy="6452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432" y="302865"/>
            <a:ext cx="7036687" cy="64529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7894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4315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9437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158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432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3391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17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7383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970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432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3391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/>
              <a:t>6/30/2015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9617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6055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60" y="301114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433" y="1582597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6727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9707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949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49262" y="302865"/>
            <a:ext cx="2404944" cy="6452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432" y="302865"/>
            <a:ext cx="7036687" cy="64529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6264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4843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8907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9652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432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3391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6852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02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/>
              <a:t>6/30/2015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9661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6409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077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60" y="301114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433" y="1582597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175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1228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1651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49262" y="302865"/>
            <a:ext cx="2404944" cy="6452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432" y="302865"/>
            <a:ext cx="7036687" cy="64529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1068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584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2398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2736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432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3391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131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/>
              <a:t>6/30/2015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565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9724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7797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517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60" y="301114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433" y="1582597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4656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8456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5416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49262" y="302865"/>
            <a:ext cx="2404944" cy="6452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432" y="302865"/>
            <a:ext cx="7036687" cy="64529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079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5363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5527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270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/>
              <a:t>6/30/2015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4767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432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3391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960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1414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207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9333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60" y="301114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433" y="1582597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3893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604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4807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49262" y="302865"/>
            <a:ext cx="2404944" cy="6452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432" y="302865"/>
            <a:ext cx="7036687" cy="64529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7036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6202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024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60" y="301114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433" y="1582597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/>
              <a:t>6/30/2015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899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363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432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3391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2065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7040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117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2971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60" y="301114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433" y="1582597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7609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4429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3868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49262" y="302865"/>
            <a:ext cx="2404944" cy="6452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432" y="302865"/>
            <a:ext cx="7036687" cy="64529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23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F10D1-A4F3-EC4D-A743-DC6DB43F87D0}" type="datetimeFigureOut">
              <a:rPr lang="en-US" smtClean="0"/>
              <a:t>6/30/2015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69D2-2AFA-134E-965A-CE55187163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001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F10D1-A4F3-EC4D-A743-DC6DB43F87D0}" type="datetimeFigureOut">
              <a:rPr lang="en-US" smtClean="0"/>
              <a:t>6/30/2015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069D2-2AFA-134E-965A-CE55187163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54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835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972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81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15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865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855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F10D1-A4F3-EC4D-A743-DC6DB43F87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069D2-2AFA-134E-965A-CE55187163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11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hoot.it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violeta.ciuplyte@smpf.lt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6.jpeg"/><Relationship Id="rId4" Type="http://schemas.openxmlformats.org/officeDocument/2006/relationships/hyperlink" Target="https://www.youtube.com/watch?v=nE6mDCdYuw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winning.net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502075"/>
            <a:ext cx="10688638" cy="2441399"/>
          </a:xfrm>
        </p:spPr>
        <p:txBody>
          <a:bodyPr anchor="ctr">
            <a:normAutofit/>
          </a:bodyPr>
          <a:lstStyle/>
          <a:p>
            <a:pPr lvl="0" algn="just">
              <a:spcBef>
                <a:spcPts val="0"/>
              </a:spcBef>
            </a:pPr>
            <a:r>
              <a:rPr lang="en-US" sz="3700" b="1" dirty="0" smtClean="0">
                <a:solidFill>
                  <a:schemeClr val="tx2"/>
                </a:solidFill>
              </a:rPr>
              <a:t>      </a:t>
            </a:r>
            <a:r>
              <a:rPr lang="lt-LT" sz="3700" b="1" dirty="0" smtClean="0">
                <a:solidFill>
                  <a:schemeClr val="tx2"/>
                </a:solidFill>
              </a:rPr>
              <a:t>      </a:t>
            </a:r>
            <a:r>
              <a:rPr lang="en-US" sz="3700" b="1" dirty="0" smtClean="0">
                <a:solidFill>
                  <a:schemeClr val="tx2"/>
                </a:solidFill>
              </a:rPr>
              <a:t> </a:t>
            </a:r>
            <a:r>
              <a:rPr lang="lt-LT" sz="3700" b="1" dirty="0" smtClean="0">
                <a:solidFill>
                  <a:schemeClr val="tx2"/>
                </a:solidFill>
              </a:rPr>
              <a:t>     Programos                           galimybės</a:t>
            </a:r>
            <a:endParaRPr lang="lt-LT" sz="3700" b="1" i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endParaRPr lang="lt-LT" sz="1900" dirty="0" smtClean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r>
              <a:rPr lang="en-US" sz="1900" dirty="0" smtClean="0">
                <a:solidFill>
                  <a:schemeClr val="tx2"/>
                </a:solidFill>
              </a:rPr>
              <a:t>2015 </a:t>
            </a:r>
            <a:r>
              <a:rPr lang="en-US" sz="1900" dirty="0" smtClean="0">
                <a:solidFill>
                  <a:schemeClr val="tx2"/>
                </a:solidFill>
              </a:rPr>
              <a:t>07 </a:t>
            </a:r>
            <a:r>
              <a:rPr lang="en-US" sz="1900" dirty="0" smtClean="0">
                <a:solidFill>
                  <a:schemeClr val="tx2"/>
                </a:solidFill>
              </a:rPr>
              <a:t>02</a:t>
            </a:r>
            <a:endParaRPr lang="lt-LT" sz="1900" dirty="0" smtClean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endParaRPr lang="en-US" sz="1900" b="1" dirty="0" smtClean="0">
              <a:solidFill>
                <a:schemeClr val="tx2"/>
              </a:solidFill>
            </a:endParaRPr>
          </a:p>
          <a:p>
            <a:pPr lvl="0">
              <a:spcBef>
                <a:spcPts val="0"/>
              </a:spcBef>
            </a:pPr>
            <a:r>
              <a:rPr lang="en-US" sz="2100" dirty="0" err="1" smtClean="0">
                <a:solidFill>
                  <a:schemeClr val="tx2"/>
                </a:solidFill>
              </a:rPr>
              <a:t>Projekt</a:t>
            </a:r>
            <a:r>
              <a:rPr lang="lt-LT" sz="2100" dirty="0">
                <a:solidFill>
                  <a:schemeClr val="tx2"/>
                </a:solidFill>
              </a:rPr>
              <a:t>ų</a:t>
            </a:r>
            <a:r>
              <a:rPr lang="en-US" sz="2100" dirty="0" smtClean="0">
                <a:solidFill>
                  <a:schemeClr val="tx2"/>
                </a:solidFill>
              </a:rPr>
              <a:t> </a:t>
            </a:r>
            <a:r>
              <a:rPr lang="en-US" sz="2100" dirty="0" err="1" smtClean="0">
                <a:solidFill>
                  <a:schemeClr val="tx2"/>
                </a:solidFill>
              </a:rPr>
              <a:t>koordinator</a:t>
            </a:r>
            <a:r>
              <a:rPr lang="lt-LT" sz="2100" dirty="0" smtClean="0">
                <a:solidFill>
                  <a:schemeClr val="tx2"/>
                </a:solidFill>
              </a:rPr>
              <a:t>ė</a:t>
            </a:r>
            <a:r>
              <a:rPr lang="en-US" sz="2100" dirty="0" smtClean="0">
                <a:solidFill>
                  <a:schemeClr val="tx2"/>
                </a:solidFill>
              </a:rPr>
              <a:t> </a:t>
            </a:r>
            <a:r>
              <a:rPr lang="en-US" sz="2100" dirty="0" err="1" smtClean="0">
                <a:solidFill>
                  <a:schemeClr val="tx2"/>
                </a:solidFill>
              </a:rPr>
              <a:t>Violeta</a:t>
            </a:r>
            <a:r>
              <a:rPr lang="en-US" sz="2100" dirty="0" smtClean="0">
                <a:solidFill>
                  <a:schemeClr val="tx2"/>
                </a:solidFill>
              </a:rPr>
              <a:t> </a:t>
            </a:r>
            <a:r>
              <a:rPr lang="en-US" sz="2100" dirty="0" err="1">
                <a:solidFill>
                  <a:schemeClr val="tx2"/>
                </a:solidFill>
              </a:rPr>
              <a:t>Čiuplyt</a:t>
            </a:r>
            <a:r>
              <a:rPr lang="lt-LT" sz="2100" dirty="0" smtClean="0">
                <a:solidFill>
                  <a:schemeClr val="tx2"/>
                </a:solidFill>
              </a:rPr>
              <a:t>ė</a:t>
            </a:r>
          </a:p>
          <a:p>
            <a:pPr lvl="0">
              <a:spcBef>
                <a:spcPts val="0"/>
              </a:spcBef>
            </a:pPr>
            <a:endParaRPr lang="en-US" sz="2100" dirty="0">
              <a:solidFill>
                <a:schemeClr val="tx2"/>
              </a:solidFill>
            </a:endParaRPr>
          </a:p>
        </p:txBody>
      </p:sp>
      <p:pic>
        <p:nvPicPr>
          <p:cNvPr id="4" name="Picture 2" descr="U:\02.Veikla\29. Projektai\eTwinning\07. KITA\7.2. LOGOTIPAS\logo_etwinn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933" y="1585735"/>
            <a:ext cx="2560638" cy="170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19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937" y="989600"/>
            <a:ext cx="8952325" cy="963100"/>
          </a:xfrm>
        </p:spPr>
        <p:txBody>
          <a:bodyPr>
            <a:normAutofit/>
          </a:bodyPr>
          <a:lstStyle/>
          <a:p>
            <a:pPr algn="l"/>
            <a:r>
              <a:rPr lang="lt-LT" sz="3600" b="1" dirty="0">
                <a:solidFill>
                  <a:srgbClr val="244290"/>
                </a:solidFill>
              </a:rPr>
              <a:t>Nemokamas prisijungimas</a:t>
            </a:r>
          </a:p>
        </p:txBody>
      </p:sp>
      <p:pic>
        <p:nvPicPr>
          <p:cNvPr id="3077" name="Picture 5" descr="http://ekonomika.lt/Uploads/Articles/11/01/21/295/rumunijos-ir-bulgarijos-prisijungimas-prie-sengeno-keltu-gresme-saugumui-38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9" y="1952700"/>
            <a:ext cx="5777174" cy="491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58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maxima.lt/uploads/images/polapiai2015/05-mes-benduomene/logo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17"/>
          <a:stretch/>
        </p:blipFill>
        <p:spPr bwMode="auto">
          <a:xfrm>
            <a:off x="192129" y="1826574"/>
            <a:ext cx="7898479" cy="377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U:\02.Veikla\29. Projektai\eTwinning\07. KITA\7.2. LOGOTIPAS\logo_etwinn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103" y="5596758"/>
            <a:ext cx="1715499" cy="114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179722" y="6036009"/>
            <a:ext cx="3149590" cy="963100"/>
          </a:xfrm>
        </p:spPr>
        <p:txBody>
          <a:bodyPr>
            <a:normAutofit/>
          </a:bodyPr>
          <a:lstStyle/>
          <a:p>
            <a:pPr algn="l"/>
            <a:r>
              <a:rPr lang="lt-LT" sz="3600" b="1" dirty="0" smtClean="0">
                <a:solidFill>
                  <a:srgbClr val="244290"/>
                </a:solidFill>
              </a:rPr>
              <a:t>bendruomenė</a:t>
            </a:r>
            <a:endParaRPr lang="lt-LT" sz="3600" b="1" dirty="0">
              <a:solidFill>
                <a:srgbClr val="2442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00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1598" y="1090329"/>
            <a:ext cx="6708885" cy="963100"/>
          </a:xfrm>
        </p:spPr>
        <p:txBody>
          <a:bodyPr>
            <a:normAutofit/>
          </a:bodyPr>
          <a:lstStyle/>
          <a:p>
            <a:pPr algn="r"/>
            <a:r>
              <a:rPr lang="lt-LT" sz="4800" b="1" dirty="0" smtClean="0">
                <a:solidFill>
                  <a:srgbClr val="244290"/>
                </a:solidFill>
              </a:rPr>
              <a:t>Profesinis tobulėjimas</a:t>
            </a:r>
            <a:endParaRPr lang="lt-LT" sz="4800" b="1" dirty="0">
              <a:solidFill>
                <a:srgbClr val="24429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1" y="2222942"/>
            <a:ext cx="7647382" cy="452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00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5143" y="1066198"/>
            <a:ext cx="8952325" cy="963100"/>
          </a:xfrm>
        </p:spPr>
        <p:txBody>
          <a:bodyPr>
            <a:normAutofit/>
          </a:bodyPr>
          <a:lstStyle/>
          <a:p>
            <a:pPr algn="l"/>
            <a:r>
              <a:rPr lang="lt-LT" sz="5400" b="1" dirty="0">
                <a:solidFill>
                  <a:srgbClr val="244290"/>
                </a:solidFill>
              </a:rPr>
              <a:t>Laimingi mokiniai</a:t>
            </a:r>
          </a:p>
        </p:txBody>
      </p:sp>
      <p:pic>
        <p:nvPicPr>
          <p:cNvPr id="7170" name="Picture 2" descr="http://media.bernardinai.lt/o/b3509ca8cb15f8221dc2c57c572c48fbf05f861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7" y="2063056"/>
            <a:ext cx="7568866" cy="473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00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924" y="816179"/>
            <a:ext cx="6813808" cy="963100"/>
          </a:xfrm>
        </p:spPr>
        <p:txBody>
          <a:bodyPr>
            <a:normAutofit/>
          </a:bodyPr>
          <a:lstStyle/>
          <a:p>
            <a:pPr algn="r"/>
            <a:r>
              <a:rPr lang="lt-LT" sz="4800" b="1" dirty="0" smtClean="0">
                <a:solidFill>
                  <a:srgbClr val="244290"/>
                </a:solidFill>
              </a:rPr>
              <a:t>Mažai </a:t>
            </a:r>
            <a:r>
              <a:rPr lang="lt-LT" sz="4800" b="1" dirty="0">
                <a:solidFill>
                  <a:srgbClr val="244290"/>
                </a:solidFill>
              </a:rPr>
              <a:t>biurokratijos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2" y="2340450"/>
            <a:ext cx="7236369" cy="480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00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848" y="2048181"/>
            <a:ext cx="8952325" cy="963100"/>
          </a:xfrm>
        </p:spPr>
        <p:txBody>
          <a:bodyPr>
            <a:normAutofit/>
          </a:bodyPr>
          <a:lstStyle/>
          <a:p>
            <a:pPr algn="r"/>
            <a:r>
              <a:rPr lang="lt-LT" sz="4800" b="1" dirty="0">
                <a:solidFill>
                  <a:srgbClr val="244290"/>
                </a:solidFill>
              </a:rPr>
              <a:t>Smagus mokymasis visai klasei</a:t>
            </a:r>
          </a:p>
        </p:txBody>
      </p:sp>
      <p:pic>
        <p:nvPicPr>
          <p:cNvPr id="7" name="Picture 2" descr="E:\etwinn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45"/>
          <a:stretch/>
        </p:blipFill>
        <p:spPr bwMode="auto">
          <a:xfrm>
            <a:off x="109043" y="3499445"/>
            <a:ext cx="4589080" cy="284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37"/>
          <a:stretch/>
        </p:blipFill>
        <p:spPr bwMode="auto">
          <a:xfrm>
            <a:off x="4698123" y="3168948"/>
            <a:ext cx="4591050" cy="318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00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924" y="1394074"/>
            <a:ext cx="5539906" cy="963100"/>
          </a:xfrm>
        </p:spPr>
        <p:txBody>
          <a:bodyPr>
            <a:normAutofit/>
          </a:bodyPr>
          <a:lstStyle/>
          <a:p>
            <a:pPr algn="r"/>
            <a:r>
              <a:rPr lang="lt-LT" sz="4800" b="1" dirty="0">
                <a:solidFill>
                  <a:srgbClr val="244290"/>
                </a:solidFill>
              </a:rPr>
              <a:t>Pripažinimas</a:t>
            </a:r>
          </a:p>
        </p:txBody>
      </p:sp>
      <p:pic>
        <p:nvPicPr>
          <p:cNvPr id="10242" name="Picture 2" descr="http://www.bf.umich.edu/itstartswithyou/newsletter/images/04.13.recogni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7174"/>
            <a:ext cx="6072829" cy="467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00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7889" y="6081861"/>
            <a:ext cx="4669697" cy="963100"/>
          </a:xfrm>
        </p:spPr>
        <p:txBody>
          <a:bodyPr>
            <a:normAutofit/>
          </a:bodyPr>
          <a:lstStyle/>
          <a:p>
            <a:pPr algn="r"/>
            <a:r>
              <a:rPr lang="lt-LT" sz="4800" b="1" dirty="0">
                <a:solidFill>
                  <a:srgbClr val="244290"/>
                </a:solidFill>
              </a:rPr>
              <a:t>Saugi aplinka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5" y="784648"/>
            <a:ext cx="6473716" cy="6386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00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635" y="236484"/>
            <a:ext cx="6558455" cy="2806261"/>
          </a:xfrm>
        </p:spPr>
        <p:txBody>
          <a:bodyPr>
            <a:normAutofit/>
          </a:bodyPr>
          <a:lstStyle/>
          <a:p>
            <a:pPr algn="r"/>
            <a:r>
              <a:rPr lang="lt-LT" sz="4800" b="1" dirty="0" smtClean="0">
                <a:solidFill>
                  <a:srgbClr val="244290"/>
                </a:solidFill>
              </a:rPr>
              <a:t>Bendradarbiavimo projektai</a:t>
            </a:r>
            <a:endParaRPr lang="lt-LT" sz="4800" b="1" dirty="0">
              <a:solidFill>
                <a:srgbClr val="244290"/>
              </a:solidFill>
            </a:endParaRPr>
          </a:p>
        </p:txBody>
      </p:sp>
      <p:pic>
        <p:nvPicPr>
          <p:cNvPr id="12291" name="Picture 3" descr="\\yellow.smpf.local\Skyriai\Komunikacijos skyrius\DM\Internetinis psl\Shutterstock\shutterstock_937357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16" y="2314476"/>
            <a:ext cx="6143488" cy="473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79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04306" cy="756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61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358998"/>
            <a:ext cx="4656083" cy="657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48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7" t="4138" r="17845" b="4521"/>
          <a:stretch/>
        </p:blipFill>
        <p:spPr bwMode="auto">
          <a:xfrm>
            <a:off x="0" y="1"/>
            <a:ext cx="10688638" cy="756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062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924" y="1699048"/>
            <a:ext cx="7192180" cy="963100"/>
          </a:xfrm>
        </p:spPr>
        <p:txBody>
          <a:bodyPr>
            <a:normAutofit/>
          </a:bodyPr>
          <a:lstStyle/>
          <a:p>
            <a:pPr algn="l"/>
            <a:endParaRPr lang="en-US" sz="4400" b="1" dirty="0">
              <a:solidFill>
                <a:srgbClr val="24429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85725"/>
            <a:ext cx="10515599" cy="738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63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6299"/>
            <a:ext cx="10688638" cy="600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519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948" y="882854"/>
            <a:ext cx="8952325" cy="963100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solidFill>
                  <a:schemeClr val="accent6">
                    <a:lumMod val="75000"/>
                  </a:schemeClr>
                </a:solidFill>
              </a:rPr>
              <a:t>PA</a:t>
            </a:r>
            <a:r>
              <a:rPr lang="lt-LT" sz="7200" b="1" dirty="0" smtClean="0">
                <a:solidFill>
                  <a:schemeClr val="accent6">
                    <a:lumMod val="75000"/>
                  </a:schemeClr>
                </a:solidFill>
              </a:rPr>
              <a:t>Ž</a:t>
            </a:r>
            <a:r>
              <a:rPr lang="en-US" sz="7200" b="1" dirty="0" smtClean="0">
                <a:solidFill>
                  <a:schemeClr val="accent6">
                    <a:lumMod val="75000"/>
                  </a:schemeClr>
                </a:solidFill>
              </a:rPr>
              <a:t>AISKIME</a:t>
            </a:r>
            <a:r>
              <a:rPr lang="ru-RU" sz="7200" b="1" dirty="0" smtClean="0">
                <a:solidFill>
                  <a:schemeClr val="accent6">
                    <a:lumMod val="75000"/>
                  </a:schemeClr>
                </a:solidFill>
              </a:rPr>
              <a:t>!</a:t>
            </a:r>
            <a:endParaRPr lang="en-US" sz="7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920" y="2058038"/>
            <a:ext cx="9617530" cy="162813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 b="1" dirty="0" smtClean="0">
                <a:solidFill>
                  <a:srgbClr val="244290"/>
                </a:solidFill>
                <a:latin typeface="+mj-lt"/>
                <a:ea typeface="+mj-ea"/>
                <a:cs typeface="+mj-cs"/>
              </a:rPr>
              <a:t>I</a:t>
            </a:r>
            <a:r>
              <a:rPr lang="lt-LT" sz="4400" b="1" dirty="0" smtClean="0">
                <a:solidFill>
                  <a:srgbClr val="244290"/>
                </a:solidFill>
                <a:latin typeface="+mj-lt"/>
                <a:ea typeface="+mj-ea"/>
                <a:cs typeface="+mj-cs"/>
              </a:rPr>
              <a:t>š</a:t>
            </a:r>
            <a:r>
              <a:rPr lang="en-US" sz="4400" b="1" dirty="0" err="1" smtClean="0">
                <a:solidFill>
                  <a:srgbClr val="244290"/>
                </a:solidFill>
                <a:latin typeface="+mj-lt"/>
                <a:ea typeface="+mj-ea"/>
                <a:cs typeface="+mj-cs"/>
              </a:rPr>
              <a:t>sitraukit</a:t>
            </a:r>
            <a:r>
              <a:rPr lang="lt-LT" sz="4400" b="1" dirty="0" smtClean="0">
                <a:solidFill>
                  <a:srgbClr val="244290"/>
                </a:solidFill>
                <a:latin typeface="+mj-lt"/>
                <a:ea typeface="+mj-ea"/>
                <a:cs typeface="+mj-cs"/>
              </a:rPr>
              <a:t>e savo telefonus</a:t>
            </a:r>
          </a:p>
          <a:p>
            <a:pPr marL="514350" indent="-514350">
              <a:buFont typeface="+mj-lt"/>
              <a:buAutoNum type="arabicPeriod"/>
            </a:pPr>
            <a:r>
              <a:rPr lang="lt-LT" sz="4400" b="1" dirty="0" smtClean="0">
                <a:solidFill>
                  <a:srgbClr val="244290"/>
                </a:solidFill>
                <a:latin typeface="+mj-lt"/>
                <a:ea typeface="+mj-ea"/>
                <a:cs typeface="+mj-cs"/>
              </a:rPr>
              <a:t>Prisijunkite prie </a:t>
            </a:r>
            <a:r>
              <a:rPr lang="lt-LT" sz="4400" b="1" dirty="0" err="1" smtClean="0">
                <a:solidFill>
                  <a:srgbClr val="244290"/>
                </a:solidFill>
                <a:latin typeface="+mj-lt"/>
                <a:ea typeface="+mj-ea"/>
                <a:cs typeface="+mj-cs"/>
              </a:rPr>
              <a:t>WiFi</a:t>
            </a:r>
            <a:endParaRPr lang="lt-LT" sz="4400" b="1" dirty="0" smtClean="0">
              <a:solidFill>
                <a:srgbClr val="244290"/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/>
            </a:pPr>
            <a:r>
              <a:rPr lang="lt-LT" sz="4400" b="1" dirty="0" smtClean="0">
                <a:solidFill>
                  <a:srgbClr val="244290"/>
                </a:solidFill>
                <a:latin typeface="+mj-lt"/>
                <a:ea typeface="+mj-ea"/>
                <a:cs typeface="+mj-cs"/>
              </a:rPr>
              <a:t>Įeikite į puslapį </a:t>
            </a:r>
            <a:r>
              <a:rPr lang="lt-LT" sz="4400" b="1" dirty="0" err="1" smtClean="0">
                <a:solidFill>
                  <a:srgbClr val="244290"/>
                </a:solidFill>
                <a:latin typeface="+mj-lt"/>
                <a:ea typeface="+mj-ea"/>
                <a:cs typeface="+mj-cs"/>
                <a:hlinkClick r:id="rId3"/>
              </a:rPr>
              <a:t>www.kahoot.it</a:t>
            </a:r>
            <a:endParaRPr lang="lt-LT" sz="4400" b="1" dirty="0" smtClean="0">
              <a:solidFill>
                <a:srgbClr val="244290"/>
              </a:solidFill>
              <a:latin typeface="+mj-lt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/>
            </a:pPr>
            <a:r>
              <a:rPr lang="lt-LT" sz="4400" b="1" dirty="0" smtClean="0">
                <a:solidFill>
                  <a:srgbClr val="244290"/>
                </a:solidFill>
                <a:latin typeface="+mj-lt"/>
                <a:ea typeface="+mj-ea"/>
                <a:cs typeface="+mj-cs"/>
              </a:rPr>
              <a:t>Suveskite žaidimo kodą</a:t>
            </a:r>
          </a:p>
          <a:p>
            <a:pPr marL="514350" indent="-514350">
              <a:buFont typeface="+mj-lt"/>
              <a:buAutoNum type="arabicPeriod"/>
            </a:pPr>
            <a:r>
              <a:rPr lang="lt-LT" sz="4400" b="1" dirty="0" smtClean="0">
                <a:solidFill>
                  <a:srgbClr val="244290"/>
                </a:solidFill>
                <a:latin typeface="+mj-lt"/>
                <a:ea typeface="+mj-ea"/>
                <a:cs typeface="+mj-cs"/>
              </a:rPr>
              <a:t>Įveskite savo vardą</a:t>
            </a:r>
          </a:p>
          <a:p>
            <a:pPr marL="0" indent="0">
              <a:buNone/>
            </a:pPr>
            <a:r>
              <a:rPr lang="lt-LT" sz="2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20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948" y="882854"/>
            <a:ext cx="8952325" cy="963100"/>
          </a:xfrm>
        </p:spPr>
        <p:txBody>
          <a:bodyPr>
            <a:normAutofit/>
          </a:bodyPr>
          <a:lstStyle/>
          <a:p>
            <a:pPr algn="l"/>
            <a:r>
              <a:rPr lang="lt-LT" sz="4400" b="1" dirty="0" smtClean="0">
                <a:solidFill>
                  <a:srgbClr val="244290"/>
                </a:solidFill>
              </a:rPr>
              <a:t>Dėkoju už dėmesį</a:t>
            </a:r>
            <a:r>
              <a:rPr lang="en-US" sz="4400" b="1" dirty="0" smtClean="0">
                <a:solidFill>
                  <a:srgbClr val="244290"/>
                </a:solidFill>
              </a:rPr>
              <a:t>!</a:t>
            </a:r>
            <a:endParaRPr lang="en-US" sz="4400" b="1" dirty="0">
              <a:solidFill>
                <a:srgbClr val="2442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70" y="4353563"/>
            <a:ext cx="4820105" cy="16281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t-LT" sz="2800" dirty="0" smtClean="0">
                <a:solidFill>
                  <a:schemeClr val="bg1">
                    <a:lumMod val="50000"/>
                  </a:schemeClr>
                </a:solidFill>
              </a:rPr>
              <a:t>Kontaktams:</a:t>
            </a:r>
            <a:endParaRPr lang="en-US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lt-LT" sz="2800" dirty="0">
                <a:solidFill>
                  <a:schemeClr val="bg1">
                    <a:lumMod val="50000"/>
                  </a:schemeClr>
                </a:solidFill>
              </a:rPr>
              <a:t>Violeta </a:t>
            </a:r>
            <a:r>
              <a:rPr lang="lt-LT" sz="2800" dirty="0" smtClean="0">
                <a:solidFill>
                  <a:schemeClr val="bg1">
                    <a:lumMod val="50000"/>
                  </a:schemeClr>
                </a:solidFill>
              </a:rPr>
              <a:t>Čiuplytė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violeta.ciuplyte@smpf.lt</a:t>
            </a:r>
            <a:endParaRPr lang="en-US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290" name="Picture 2" descr="Sveikinima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2497496"/>
            <a:ext cx="4762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18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" y="104774"/>
            <a:ext cx="10479882" cy="735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06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623" y="929934"/>
            <a:ext cx="8952325" cy="963100"/>
          </a:xfrm>
        </p:spPr>
        <p:txBody>
          <a:bodyPr>
            <a:normAutofit/>
          </a:bodyPr>
          <a:lstStyle/>
          <a:p>
            <a:pPr algn="l"/>
            <a:r>
              <a:rPr lang="lt-LT" sz="4400" b="1" dirty="0" smtClean="0">
                <a:solidFill>
                  <a:srgbClr val="244290"/>
                </a:solidFill>
              </a:rPr>
              <a:t>Kodėl                      ?</a:t>
            </a:r>
            <a:endParaRPr lang="en-US" sz="4400" b="1" dirty="0">
              <a:solidFill>
                <a:srgbClr val="244290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" t="35185" r="72292" b="33333"/>
          <a:stretch/>
        </p:blipFill>
        <p:spPr bwMode="auto">
          <a:xfrm>
            <a:off x="5883146" y="4344138"/>
            <a:ext cx="3945002" cy="282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38426" r="71354" b="30787"/>
          <a:stretch/>
        </p:blipFill>
        <p:spPr bwMode="auto">
          <a:xfrm>
            <a:off x="889187" y="4358055"/>
            <a:ext cx="4140868" cy="280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965385" y="1905530"/>
            <a:ext cx="8938961" cy="1923519"/>
          </a:xfrm>
          <a:prstGeom prst="rect">
            <a:avLst/>
          </a:prstGeom>
        </p:spPr>
        <p:txBody>
          <a:bodyPr vert="horz" lIns="104287" tIns="52144" rIns="104287" bIns="52144" rtlCol="0">
            <a:noAutofit/>
          </a:bodyPr>
          <a:lstStyle>
            <a:lvl1pPr marL="391077" indent="-391077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334" indent="-32589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592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028" indent="-26071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465" indent="-260718" algn="l" defTabSz="52143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dirty="0" smtClean="0"/>
              <a:t>Nemokama ir saugi platforma </a:t>
            </a:r>
            <a:r>
              <a:rPr lang="lt-LT" sz="3200" dirty="0"/>
              <a:t>mokytojams, skirta bendrauti, vystyti bendradarbiavimo projektus ir dalintis idėjomis visoje </a:t>
            </a:r>
            <a:r>
              <a:rPr lang="lt-LT" sz="3200" dirty="0" smtClean="0"/>
              <a:t>Europoje.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889186" y="3736227"/>
            <a:ext cx="4140869" cy="490443"/>
          </a:xfrm>
          <a:prstGeom prst="rect">
            <a:avLst/>
          </a:prstGeom>
        </p:spPr>
        <p:txBody>
          <a:bodyPr vert="horz" lIns="104287" tIns="52144" rIns="104287" bIns="52144" rtlCol="0">
            <a:noAutofit/>
          </a:bodyPr>
          <a:lstStyle>
            <a:lvl1pPr marL="391077" indent="-391077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334" indent="-32589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592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028" indent="-26071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465" indent="-260718" algn="l" defTabSz="52143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36 eTwinning </a:t>
            </a:r>
            <a:r>
              <a:rPr lang="lt-LT" sz="2800" dirty="0" smtClean="0">
                <a:solidFill>
                  <a:schemeClr val="bg1">
                    <a:lumMod val="50000"/>
                  </a:schemeClr>
                </a:solidFill>
              </a:rPr>
              <a:t>šalys</a:t>
            </a:r>
            <a:endParaRPr lang="en-US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Font typeface="Arial"/>
              <a:buNone/>
            </a:pP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883145" y="3719604"/>
            <a:ext cx="4470529" cy="490443"/>
          </a:xfrm>
          <a:prstGeom prst="rect">
            <a:avLst/>
          </a:prstGeom>
        </p:spPr>
        <p:txBody>
          <a:bodyPr vert="horz" lIns="104287" tIns="52144" rIns="104287" bIns="52144" rtlCol="0">
            <a:noAutofit/>
          </a:bodyPr>
          <a:lstStyle>
            <a:lvl1pPr marL="391077" indent="-391077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334" indent="-32589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592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028" indent="-26071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465" indent="-260718" algn="l" defTabSz="52143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6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eTwinning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Plus </a:t>
            </a:r>
            <a:r>
              <a:rPr lang="lt-LT" sz="2800" dirty="0" smtClean="0">
                <a:solidFill>
                  <a:schemeClr val="bg1">
                    <a:lumMod val="50000"/>
                  </a:schemeClr>
                </a:solidFill>
              </a:rPr>
              <a:t>šalys</a:t>
            </a:r>
            <a:endParaRPr lang="en-US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Font typeface="Arial"/>
              <a:buNone/>
            </a:pP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159494" y="5272549"/>
            <a:ext cx="1253939" cy="490443"/>
          </a:xfrm>
          <a:prstGeom prst="rect">
            <a:avLst/>
          </a:prstGeom>
        </p:spPr>
        <p:txBody>
          <a:bodyPr vert="horz" lIns="104287" tIns="52144" rIns="104287" bIns="52144" rtlCol="0">
            <a:noAutofit/>
          </a:bodyPr>
          <a:lstStyle>
            <a:lvl1pPr marL="391077" indent="-391077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334" indent="-32589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592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028" indent="-260718" algn="l" defTabSz="5214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465" indent="-260718" algn="l" defTabSz="52143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790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8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5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11" indent="-260718" algn="l" defTabSz="52143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</a:rPr>
              <a:t>+</a:t>
            </a:r>
          </a:p>
          <a:p>
            <a:pPr marL="0" indent="0">
              <a:buFont typeface="Arial"/>
              <a:buNone/>
            </a:pP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2" descr="U:\02.Veikla\29. Projektai\eTwinning\07. KITA\7.2. LOGOTIPAS\logo_etwinni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901" y="0"/>
            <a:ext cx="2560638" cy="170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4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21592" y="534267"/>
            <a:ext cx="7944944" cy="1499485"/>
          </a:xfrm>
        </p:spPr>
        <p:txBody>
          <a:bodyPr>
            <a:normAutofit/>
          </a:bodyPr>
          <a:lstStyle/>
          <a:p>
            <a:r>
              <a:rPr lang="lt-LT" sz="6600" b="1" dirty="0" err="1">
                <a:solidFill>
                  <a:srgbClr val="244290"/>
                </a:solidFill>
                <a:hlinkClick r:id="rId3"/>
              </a:rPr>
              <a:t>www.etwinning.net</a:t>
            </a:r>
            <a:endParaRPr lang="lt-LT" sz="6600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6"/>
          <a:stretch/>
        </p:blipFill>
        <p:spPr bwMode="auto">
          <a:xfrm>
            <a:off x="107018" y="2033752"/>
            <a:ext cx="8059518" cy="479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67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409903" y="408139"/>
            <a:ext cx="7944944" cy="1499485"/>
          </a:xfrm>
        </p:spPr>
        <p:txBody>
          <a:bodyPr>
            <a:normAutofit/>
          </a:bodyPr>
          <a:lstStyle/>
          <a:p>
            <a:r>
              <a:rPr lang="lt-LT" sz="4800" b="1" dirty="0" smtClean="0">
                <a:solidFill>
                  <a:srgbClr val="244290"/>
                </a:solidFill>
              </a:rPr>
              <a:t>1. Viešas portalas</a:t>
            </a:r>
            <a:endParaRPr lang="lt-LT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6" t="4905" r="23620" b="30115"/>
          <a:stretch/>
        </p:blipFill>
        <p:spPr bwMode="auto">
          <a:xfrm>
            <a:off x="1285761" y="1757598"/>
            <a:ext cx="8221715" cy="56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1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25213" y="408139"/>
            <a:ext cx="6809827" cy="1499485"/>
          </a:xfrm>
        </p:spPr>
        <p:txBody>
          <a:bodyPr>
            <a:normAutofit/>
          </a:bodyPr>
          <a:lstStyle/>
          <a:p>
            <a:pPr algn="l"/>
            <a:r>
              <a:rPr lang="lt-LT" sz="4800" b="1" dirty="0" smtClean="0">
                <a:solidFill>
                  <a:srgbClr val="244290"/>
                </a:solidFill>
              </a:rPr>
              <a:t>2. </a:t>
            </a:r>
            <a:r>
              <a:rPr lang="lt-LT" sz="4800" b="1" dirty="0">
                <a:solidFill>
                  <a:srgbClr val="244290"/>
                </a:solidFill>
              </a:rPr>
              <a:t>D</a:t>
            </a:r>
            <a:r>
              <a:rPr lang="lt-LT" sz="4800" b="1" dirty="0" smtClean="0">
                <a:solidFill>
                  <a:srgbClr val="244290"/>
                </a:solidFill>
              </a:rPr>
              <a:t>arbalaukis</a:t>
            </a:r>
            <a:endParaRPr lang="lt-LT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2" t="5976" r="25603" b="22651"/>
          <a:stretch/>
        </p:blipFill>
        <p:spPr bwMode="auto">
          <a:xfrm>
            <a:off x="725214" y="1639614"/>
            <a:ext cx="9128235" cy="562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68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5213" y="408139"/>
            <a:ext cx="6809827" cy="1499485"/>
          </a:xfrm>
        </p:spPr>
        <p:txBody>
          <a:bodyPr>
            <a:normAutofit/>
          </a:bodyPr>
          <a:lstStyle/>
          <a:p>
            <a:pPr algn="l"/>
            <a:r>
              <a:rPr lang="lt-LT" sz="4800" b="1" dirty="0">
                <a:solidFill>
                  <a:srgbClr val="244290"/>
                </a:solidFill>
              </a:rPr>
              <a:t>3</a:t>
            </a:r>
            <a:r>
              <a:rPr lang="lt-LT" sz="4800" b="1" dirty="0" smtClean="0">
                <a:solidFill>
                  <a:srgbClr val="244290"/>
                </a:solidFill>
              </a:rPr>
              <a:t>. </a:t>
            </a:r>
            <a:r>
              <a:rPr lang="lt-LT" sz="4800" b="1" dirty="0" err="1" smtClean="0">
                <a:solidFill>
                  <a:srgbClr val="244290"/>
                </a:solidFill>
              </a:rPr>
              <a:t>TwinSpace</a:t>
            </a:r>
            <a:endParaRPr lang="lt-LT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5" t="5364" r="19224" b="14789"/>
          <a:stretch/>
        </p:blipFill>
        <p:spPr bwMode="auto">
          <a:xfrm>
            <a:off x="725213" y="1606511"/>
            <a:ext cx="9191298" cy="577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43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469" y="3541857"/>
            <a:ext cx="8952325" cy="963100"/>
          </a:xfrm>
        </p:spPr>
        <p:txBody>
          <a:bodyPr>
            <a:normAutofit/>
          </a:bodyPr>
          <a:lstStyle/>
          <a:p>
            <a:pPr algn="l"/>
            <a:r>
              <a:rPr lang="lt-LT" sz="3600" b="1" dirty="0" smtClean="0">
                <a:solidFill>
                  <a:srgbClr val="244290"/>
                </a:solidFill>
              </a:rPr>
              <a:t>Kodėl verta prisijungti </a:t>
            </a:r>
            <a:r>
              <a:rPr lang="lt-LT" sz="3600" b="1" dirty="0" smtClean="0">
                <a:solidFill>
                  <a:srgbClr val="244290"/>
                </a:solidFill>
              </a:rPr>
              <a:t>prie                           </a:t>
            </a:r>
            <a:r>
              <a:rPr lang="en-US" sz="3600" b="1" dirty="0" smtClean="0">
                <a:solidFill>
                  <a:srgbClr val="244290"/>
                </a:solidFill>
              </a:rPr>
              <a:t>?</a:t>
            </a:r>
            <a:endParaRPr lang="en-US" sz="3600" b="1" dirty="0">
              <a:solidFill>
                <a:srgbClr val="244290"/>
              </a:solidFill>
            </a:endParaRPr>
          </a:p>
        </p:txBody>
      </p:sp>
      <p:pic>
        <p:nvPicPr>
          <p:cNvPr id="6" name="Picture 2" descr="U:\02.Veikla\29. Projektai\eTwinning\07. KITA\7.2. LOGOTIPAS\logo_etwinn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51" y="2619586"/>
            <a:ext cx="2560638" cy="170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66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</TotalTime>
  <Words>109</Words>
  <Application>Microsoft Office PowerPoint</Application>
  <PresentationFormat>Custom</PresentationFormat>
  <Paragraphs>34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Office Theme</vt:lpstr>
      <vt:lpstr>1_Office Theme</vt:lpstr>
      <vt:lpstr>2_Office Theme</vt:lpstr>
      <vt:lpstr>5_Office Theme</vt:lpstr>
      <vt:lpstr>6_Office Theme</vt:lpstr>
      <vt:lpstr>4_Office Theme</vt:lpstr>
      <vt:lpstr>3_Office Theme</vt:lpstr>
      <vt:lpstr>7_Office Theme</vt:lpstr>
      <vt:lpstr>PowerPoint Presentation</vt:lpstr>
      <vt:lpstr>PowerPoint Presentation</vt:lpstr>
      <vt:lpstr>PowerPoint Presentation</vt:lpstr>
      <vt:lpstr>Kodėl                      ?</vt:lpstr>
      <vt:lpstr>www.etwinning.net</vt:lpstr>
      <vt:lpstr>1. Viešas portalas</vt:lpstr>
      <vt:lpstr>2. Darbalaukis</vt:lpstr>
      <vt:lpstr>3. TwinSpace</vt:lpstr>
      <vt:lpstr>Kodėl verta prisijungti prie                           ?</vt:lpstr>
      <vt:lpstr>Nemokamas prisijungimas</vt:lpstr>
      <vt:lpstr>bendruomenė</vt:lpstr>
      <vt:lpstr>Profesinis tobulėjimas</vt:lpstr>
      <vt:lpstr>Laimingi mokiniai</vt:lpstr>
      <vt:lpstr>Mažai biurokratijos</vt:lpstr>
      <vt:lpstr>Smagus mokymasis visai klasei</vt:lpstr>
      <vt:lpstr>Pripažinimas</vt:lpstr>
      <vt:lpstr>Saugi aplinka</vt:lpstr>
      <vt:lpstr>Bendradarbiavimo projektai</vt:lpstr>
      <vt:lpstr>PowerPoint Presentation</vt:lpstr>
      <vt:lpstr>PowerPoint Presentation</vt:lpstr>
      <vt:lpstr>PowerPoint Presentation</vt:lpstr>
      <vt:lpstr>PowerPoint Presentation</vt:lpstr>
      <vt:lpstr>PAŽAISKIME!</vt:lpstr>
      <vt:lpstr>Dėkoju už dėmesį!</vt:lpstr>
    </vt:vector>
  </TitlesOfParts>
  <Company>Studio Libre, UAB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Studio Libre</dc:creator>
  <cp:lastModifiedBy>Violeta Čiuplytė</cp:lastModifiedBy>
  <cp:revision>124</cp:revision>
  <cp:lastPrinted>2015-06-30T15:27:10Z</cp:lastPrinted>
  <dcterms:created xsi:type="dcterms:W3CDTF">2014-07-16T09:26:43Z</dcterms:created>
  <dcterms:modified xsi:type="dcterms:W3CDTF">2015-06-30T16:42:08Z</dcterms:modified>
</cp:coreProperties>
</file>