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D4C0-41DE-441B-A741-A3C0ED12F23E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C859-FA89-4231-80E0-AA8239CC6E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6400800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King’s Ely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00407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/>
              <a:t>King’s</a:t>
            </a:r>
            <a:r>
              <a:rPr lang="fr-FR" sz="2400" dirty="0" smtClean="0"/>
              <a:t> Ely  </a:t>
            </a:r>
            <a:r>
              <a:rPr lang="fr-FR" sz="2400" dirty="0" err="1" smtClean="0"/>
              <a:t>is</a:t>
            </a:r>
            <a:r>
              <a:rPr lang="fr-FR" sz="2400" dirty="0" smtClean="0"/>
              <a:t> a mixed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historic</a:t>
            </a:r>
            <a:r>
              <a:rPr lang="fr-FR" sz="2400" dirty="0" smtClean="0"/>
              <a:t> </a:t>
            </a:r>
            <a:r>
              <a:rPr lang="fr-FR" sz="2400" dirty="0" err="1" smtClean="0"/>
              <a:t>town</a:t>
            </a:r>
            <a:r>
              <a:rPr lang="fr-FR" sz="2400" dirty="0" smtClean="0"/>
              <a:t> of Ely, about 20km </a:t>
            </a:r>
            <a:r>
              <a:rPr lang="fr-FR" sz="2400" dirty="0" err="1" smtClean="0"/>
              <a:t>away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Cambridge in the </a:t>
            </a:r>
            <a:r>
              <a:rPr lang="fr-FR" sz="2400" dirty="0" err="1" smtClean="0"/>
              <a:t>south</a:t>
            </a:r>
            <a:r>
              <a:rPr lang="fr-FR" sz="2400" dirty="0" smtClean="0"/>
              <a:t> </a:t>
            </a:r>
            <a:r>
              <a:rPr lang="fr-FR" sz="2400" dirty="0" err="1" smtClean="0"/>
              <a:t>east</a:t>
            </a:r>
            <a:r>
              <a:rPr lang="fr-FR" sz="2400" dirty="0" smtClean="0"/>
              <a:t> of </a:t>
            </a:r>
            <a:r>
              <a:rPr lang="fr-FR" sz="2400" dirty="0" err="1" smtClean="0"/>
              <a:t>England</a:t>
            </a:r>
            <a:r>
              <a:rPr lang="fr-FR" sz="2400" dirty="0" smtClean="0"/>
              <a:t>. It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founded</a:t>
            </a:r>
            <a:r>
              <a:rPr lang="fr-FR" sz="2400" dirty="0" smtClean="0"/>
              <a:t> in</a:t>
            </a:r>
            <a:r>
              <a:rPr lang="fr-FR" sz="2400" dirty="0" smtClean="0"/>
              <a:t> </a:t>
            </a:r>
            <a:r>
              <a:rPr lang="fr-FR" sz="2400" dirty="0" smtClean="0"/>
              <a:t>970,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makes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one of the </a:t>
            </a:r>
            <a:r>
              <a:rPr lang="fr-FR" sz="2400" dirty="0" err="1" smtClean="0"/>
              <a:t>oldest</a:t>
            </a:r>
            <a:r>
              <a:rPr lang="fr-FR" sz="2400" dirty="0" smtClean="0"/>
              <a:t> </a:t>
            </a:r>
            <a:r>
              <a:rPr lang="fr-FR" sz="2400" dirty="0" err="1" smtClean="0"/>
              <a:t>schools</a:t>
            </a:r>
            <a:r>
              <a:rPr lang="fr-FR" sz="2400" dirty="0" smtClean="0"/>
              <a:t> in the world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27" y="239491"/>
            <a:ext cx="1016941" cy="28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32" y="3312398"/>
            <a:ext cx="3635896" cy="28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" y="3345450"/>
            <a:ext cx="3795276" cy="2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photos\Ely photos 2012\SAM_0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82" y="476672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4" y="1772816"/>
            <a:ext cx="3744416" cy="114300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The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enjoys</a:t>
            </a:r>
            <a:r>
              <a:rPr lang="fr-FR" sz="2400" b="1" dirty="0" smtClean="0"/>
              <a:t> close links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cathedral</a:t>
            </a:r>
            <a:r>
              <a:rPr lang="fr-FR" sz="2400" b="1" dirty="0" smtClean="0"/>
              <a:t> and the </a:t>
            </a:r>
            <a:r>
              <a:rPr lang="fr-FR" sz="2400" b="1" dirty="0" err="1" smtClean="0"/>
              <a:t>choristers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at the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. Music </a:t>
            </a:r>
            <a:r>
              <a:rPr lang="fr-FR" sz="2400" b="1" dirty="0" err="1" smtClean="0"/>
              <a:t>plays</a:t>
            </a:r>
            <a:r>
              <a:rPr lang="fr-FR" sz="2400" b="1" dirty="0" smtClean="0"/>
              <a:t> an important </a:t>
            </a:r>
            <a:r>
              <a:rPr lang="fr-FR" sz="2400" b="1" dirty="0" err="1" smtClean="0"/>
              <a:t>role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many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children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play</a:t>
            </a:r>
            <a:r>
              <a:rPr lang="fr-FR" sz="2400" b="1" dirty="0" smtClean="0"/>
              <a:t> </a:t>
            </a:r>
            <a:r>
              <a:rPr lang="fr-FR" sz="2400" b="1" dirty="0" smtClean="0"/>
              <a:t>a musical instrument and </a:t>
            </a:r>
            <a:r>
              <a:rPr lang="fr-FR" sz="2400" b="1" dirty="0" err="1" smtClean="0"/>
              <a:t>sing</a:t>
            </a:r>
            <a:r>
              <a:rPr lang="fr-FR" sz="2400" b="1" dirty="0"/>
              <a:t> </a:t>
            </a:r>
            <a:r>
              <a:rPr lang="fr-FR" sz="2400" b="1" dirty="0" smtClean="0"/>
              <a:t>in a choir.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1291" y="54868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La  </a:t>
            </a:r>
            <a:r>
              <a:rPr lang="en-GB" sz="3200" b="1" dirty="0" err="1" smtClean="0"/>
              <a:t>Cathédrale</a:t>
            </a:r>
            <a:endParaRPr lang="en-GB" sz="3200" b="1" dirty="0"/>
          </a:p>
        </p:txBody>
      </p:sp>
      <p:pic>
        <p:nvPicPr>
          <p:cNvPr id="1028" name="Picture 4" descr="N:\Site 2 - King's Junior\Section 104 - Admin\Section 145 - Head\KJ Weekly Update\2013-14\Photos 2013 - 2014\2014 01 10 Various Chorister photos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939982" cy="302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6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/>
              <a:t>There are a </a:t>
            </a:r>
            <a:r>
              <a:rPr lang="fr-FR" sz="2400" b="1" dirty="0" err="1" smtClean="0"/>
              <a:t>thousand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pupils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made up of a nursery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.</a:t>
            </a:r>
            <a:endParaRPr lang="en-GB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9"/>
            <a:ext cx="9603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9009"/>
            <a:ext cx="39814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440213" cy="333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0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King’s Ely </a:t>
            </a:r>
            <a:r>
              <a:rPr lang="en-GB" sz="2400" b="1" dirty="0" smtClean="0"/>
              <a:t>Junior is for pupils aged between 7 and 13.</a:t>
            </a:r>
            <a:endParaRPr lang="en-GB" sz="2400" b="1" dirty="0"/>
          </a:p>
        </p:txBody>
      </p:sp>
      <p:pic>
        <p:nvPicPr>
          <p:cNvPr id="3" name="Picture 2" descr="Junior%20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409309"/>
            <a:ext cx="972314" cy="3063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6505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King’s Ely Junior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6499"/>
            <a:ext cx="6624736" cy="441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5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084"/>
            <a:ext cx="1360165" cy="387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44824"/>
            <a:ext cx="3024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King’s Ely Senior  et Sixth Form </a:t>
            </a:r>
            <a:r>
              <a:rPr lang="en-GB" sz="2400" b="1" dirty="0" smtClean="0"/>
              <a:t>is for pupils aged 13 to </a:t>
            </a:r>
            <a:r>
              <a:rPr lang="en-GB" sz="2400" b="1" dirty="0" smtClean="0"/>
              <a:t>18 </a:t>
            </a:r>
            <a:r>
              <a:rPr lang="en-GB" sz="2400" b="1" dirty="0" smtClean="0"/>
              <a:t>years.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83671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King’s Ely Senior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640960" cy="257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5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9411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King’s Ely International  </a:t>
            </a:r>
            <a:r>
              <a:rPr lang="en-GB" sz="2400" b="1" dirty="0" smtClean="0"/>
              <a:t>is for pupils of all different nationalities who come to England for one or two years to live and study in England.</a:t>
            </a:r>
            <a:endParaRPr lang="en-GB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914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39492"/>
            <a:ext cx="311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King’s Ely International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8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164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school enjoys close links with the cathedral and the choristers study at the school. Music plays an important role in the school and many children play a musical instrument and sing in a choir.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marshall</dc:creator>
  <cp:lastModifiedBy>Lorraine</cp:lastModifiedBy>
  <cp:revision>18</cp:revision>
  <dcterms:created xsi:type="dcterms:W3CDTF">2013-04-21T15:27:08Z</dcterms:created>
  <dcterms:modified xsi:type="dcterms:W3CDTF">2014-11-21T22:55:19Z</dcterms:modified>
</cp:coreProperties>
</file>