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0" r:id="rId15"/>
    <p:sldId id="271" r:id="rId16"/>
    <p:sldId id="267" r:id="rId1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fld id="{5B1B00B1-B0A8-4B3C-A452-F0C289564082}" type="datetimeFigureOut">
              <a:rPr lang="nl-NL"/>
              <a:pPr>
                <a:defRPr/>
              </a:pPr>
              <a:t>14-11-2014</a:t>
            </a:fld>
            <a:endParaRPr lang="nl-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pPr>
              <a:defRPr/>
            </a:pPr>
            <a:fld id="{3A9CE70B-57A8-4C77-926F-59C5256EF18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5423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9398656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651058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5849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237443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010538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118382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938810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610732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173738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60282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18836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935752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48826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elijkbenige driehoek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5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BF2D7771-6152-4153-83BE-1BEFDB2E016F}" type="datetimeFigureOut">
              <a:rPr lang="nl-NL"/>
              <a:pPr>
                <a:defRPr/>
              </a:pPr>
              <a:t>14-11-2014</a:t>
            </a:fld>
            <a:endParaRPr lang="nl-NL"/>
          </a:p>
        </p:txBody>
      </p:sp>
      <p:sp>
        <p:nvSpPr>
          <p:cNvPr id="6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E092820-C32B-435E-B094-EDC7FBE0721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35A54-EA51-4448-876C-22A4FCC84D27}" type="datetimeFigureOut">
              <a:rPr lang="nl-NL"/>
              <a:pPr>
                <a:defRPr/>
              </a:pPr>
              <a:t>14-11-2014</a:t>
            </a:fld>
            <a:endParaRPr lang="nl-NL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35999-ED01-4FB7-8D70-79F20A2A959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E61A5-AACF-482D-AE49-E24B9813A4CF}" type="datetimeFigureOut">
              <a:rPr lang="nl-NL"/>
              <a:pPr>
                <a:defRPr/>
              </a:pPr>
              <a:t>14-11-2014</a:t>
            </a:fld>
            <a:endParaRPr lang="nl-NL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5D0BD-65B2-4532-9F41-89C83F3837D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E660-2932-49F9-8189-4570A34962CC}" type="datetimeFigureOut">
              <a:rPr lang="nl-NL"/>
              <a:pPr>
                <a:defRPr/>
              </a:pPr>
              <a:t>14-11-2014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49F3F-FDB2-48CF-ACD9-12E2DF0DE7A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ige driehoek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Gelijkbenige driehoek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Rechte verbindingslijn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D59E5-05BF-41F3-9945-169CD1495E11}" type="datetimeFigureOut">
              <a:rPr lang="nl-NL"/>
              <a:pPr>
                <a:defRPr/>
              </a:pPr>
              <a:t>14-11-2014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5945C-11D4-46A7-A85F-F41EDC8B446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5B211-8C77-4466-A82B-EB25DCF9A2A1}" type="datetimeFigureOut">
              <a:rPr lang="nl-NL"/>
              <a:pPr>
                <a:defRPr/>
              </a:pPr>
              <a:t>14-11-2014</a:t>
            </a:fld>
            <a:endParaRPr lang="nl-NL"/>
          </a:p>
        </p:txBody>
      </p:sp>
      <p:sp>
        <p:nvSpPr>
          <p:cNvPr id="6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A451E-D8F2-41C3-8166-9D50162292C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8C7E3-09D8-4DE8-8BEB-E59AB1B9CDD3}" type="datetimeFigureOut">
              <a:rPr lang="nl-NL"/>
              <a:pPr>
                <a:defRPr/>
              </a:pPr>
              <a:t>14-11-2014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3E16B0D-7E15-49DF-882F-2C7D291FFAC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75775-404A-4E01-9E01-D7E6B6620203}" type="datetimeFigureOut">
              <a:rPr lang="nl-NL"/>
              <a:pPr>
                <a:defRPr/>
              </a:pPr>
              <a:t>14-11-2014</a:t>
            </a:fld>
            <a:endParaRPr lang="nl-NL"/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CBDF1-5598-478E-B107-AA3A7EC3AA3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01D88-2823-4897-BEC1-95C1B4AC3E8B}" type="datetimeFigureOut">
              <a:rPr lang="nl-NL"/>
              <a:pPr>
                <a:defRPr/>
              </a:pPr>
              <a:t>14-11-2014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F9A1E-D8D7-45F0-926C-BED123D4001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ABBC66B-EEFA-46DA-8C04-2E734E5E047A}" type="datetimeFigureOut">
              <a:rPr lang="nl-NL"/>
              <a:pPr>
                <a:defRPr/>
              </a:pPr>
              <a:t>14-11-2014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28072FE-4153-43E5-B7BE-56E541BC031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714ED111-0A37-4BDA-8ADD-EEF12384E490}" type="datetimeFigureOut">
              <a:rPr lang="nl-NL"/>
              <a:pPr>
                <a:defRPr/>
              </a:pPr>
              <a:t>14-11-2014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CCE887B5-E6CA-40F6-AD73-5E6272F029D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ige driehoek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echte verbindingslijn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30" name="Tijdelijke aanduiding voor tekst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4D50E1-0E17-4ADC-82A0-47F0063A7448}" type="datetimeFigureOut">
              <a:rPr lang="nl-NL"/>
              <a:pPr>
                <a:defRPr/>
              </a:pPr>
              <a:t>14-11-2014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7FF559-9EEA-41B1-BF2A-082AEB4304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39" r:id="rId4"/>
    <p:sldLayoutId id="2147483747" r:id="rId5"/>
    <p:sldLayoutId id="2147483740" r:id="rId6"/>
    <p:sldLayoutId id="2147483741" r:id="rId7"/>
    <p:sldLayoutId id="2147483748" r:id="rId8"/>
    <p:sldLayoutId id="2147483749" r:id="rId9"/>
    <p:sldLayoutId id="2147483742" r:id="rId10"/>
    <p:sldLayoutId id="2147483743" r:id="rId11"/>
  </p:sldLayoutIdLst>
  <p:txStyles>
    <p:titleStyle>
      <a:lvl1pPr marL="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332657"/>
            <a:ext cx="8316416" cy="1728191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rgbClr val="FF0000"/>
                </a:solidFill>
              </a:rPr>
              <a:t>Project mens en getal de bras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4338" name="Ondertitel 2"/>
          <p:cNvSpPr>
            <a:spLocks noGrp="1"/>
          </p:cNvSpPr>
          <p:nvPr>
            <p:ph type="subTitle" idx="1"/>
          </p:nvPr>
        </p:nvSpPr>
        <p:spPr>
          <a:xfrm>
            <a:off x="541338" y="2249488"/>
            <a:ext cx="8061325" cy="1752600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</a:pPr>
            <a:endParaRPr lang="nl-NL" smtClean="0">
              <a:ln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989138"/>
            <a:ext cx="80645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145" y="273806"/>
            <a:ext cx="8174123" cy="1389569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Mens en natuur</a:t>
            </a:r>
            <a:br>
              <a:rPr lang="nl-N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</a:t>
            </a:r>
            <a:r>
              <a:rPr lang="nl-NL" sz="36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</a:t>
            </a: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eople </a:t>
            </a:r>
            <a:r>
              <a:rPr lang="nl-NL" sz="36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and</a:t>
            </a: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nl-NL" sz="36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N</a:t>
            </a: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ature</a:t>
            </a: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)</a:t>
            </a:r>
            <a:endParaRPr lang="nl-NL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0722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Mens en natuur is a class </a:t>
            </a:r>
            <a:r>
              <a:rPr lang="nl-NL" dirty="0" err="1" smtClean="0"/>
              <a:t>where</a:t>
            </a:r>
            <a:r>
              <a:rPr lang="nl-NL" dirty="0" smtClean="0"/>
              <a:t> we </a:t>
            </a:r>
            <a:r>
              <a:rPr lang="nl-NL" dirty="0" err="1" smtClean="0"/>
              <a:t>learn</a:t>
            </a:r>
            <a:r>
              <a:rPr lang="nl-NL" dirty="0" smtClean="0"/>
              <a:t> a bout </a:t>
            </a:r>
            <a:r>
              <a:rPr lang="nl-NL" dirty="0" err="1" smtClean="0"/>
              <a:t>nature</a:t>
            </a:r>
            <a:r>
              <a:rPr lang="nl-NL" dirty="0" smtClean="0"/>
              <a:t>. </a:t>
            </a:r>
            <a:r>
              <a:rPr lang="nl-NL" dirty="0" err="1" smtClean="0"/>
              <a:t>From</a:t>
            </a:r>
            <a:r>
              <a:rPr lang="nl-NL" dirty="0" smtClean="0"/>
              <a:t> </a:t>
            </a:r>
            <a:r>
              <a:rPr lang="nl-NL" dirty="0" err="1" smtClean="0"/>
              <a:t>insects</a:t>
            </a:r>
            <a:r>
              <a:rPr lang="nl-NL" dirty="0" smtClean="0"/>
              <a:t>, human body </a:t>
            </a:r>
            <a:r>
              <a:rPr lang="nl-NL" dirty="0" err="1" smtClean="0"/>
              <a:t>to</a:t>
            </a:r>
            <a:r>
              <a:rPr lang="nl-NL" dirty="0" smtClean="0"/>
              <a:t> water </a:t>
            </a:r>
            <a:r>
              <a:rPr lang="nl-NL" dirty="0" err="1" smtClean="0"/>
              <a:t>creatures</a:t>
            </a:r>
            <a:r>
              <a:rPr lang="nl-NL" dirty="0" smtClean="0"/>
              <a:t>. </a:t>
            </a:r>
            <a:r>
              <a:rPr lang="nl-NL" dirty="0" err="1" smtClean="0"/>
              <a:t>Anything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think</a:t>
            </a:r>
            <a:r>
              <a:rPr lang="nl-NL" dirty="0" smtClean="0"/>
              <a:t> of.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08" y="265868"/>
            <a:ext cx="8174122" cy="1389570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Mens en crea</a:t>
            </a:r>
            <a:br>
              <a:rPr lang="nl-N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nl-N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</a:t>
            </a:r>
            <a:r>
              <a:rPr lang="nl-NL" sz="36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</a:t>
            </a: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eople </a:t>
            </a:r>
            <a:r>
              <a:rPr lang="nl-NL" sz="36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and</a:t>
            </a: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nl-NL" sz="3600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C</a:t>
            </a:r>
            <a:r>
              <a:rPr lang="nl-NL" sz="36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reativity</a:t>
            </a: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)</a:t>
            </a:r>
            <a:endParaRPr lang="nl-NL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2770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Mens en crea is a class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creative</a:t>
            </a:r>
            <a:r>
              <a:rPr lang="nl-NL" dirty="0" smtClean="0"/>
              <a:t>. We </a:t>
            </a:r>
            <a:r>
              <a:rPr lang="nl-NL" dirty="0" err="1" smtClean="0"/>
              <a:t>learn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draw, </a:t>
            </a:r>
            <a:r>
              <a:rPr lang="nl-NL" dirty="0" err="1" smtClean="0"/>
              <a:t>paint</a:t>
            </a:r>
            <a:r>
              <a:rPr lang="nl-NL" dirty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create</a:t>
            </a:r>
            <a:r>
              <a:rPr lang="nl-NL" smtClean="0"/>
              <a:t>.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145" y="273806"/>
            <a:ext cx="8174123" cy="1389569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Mens en techniek   </a:t>
            </a:r>
            <a:br>
              <a:rPr lang="nl-N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</a:t>
            </a:r>
            <a:r>
              <a:rPr lang="nl-NL" sz="36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</a:t>
            </a: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eople </a:t>
            </a:r>
            <a:r>
              <a:rPr lang="nl-NL" sz="36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and</a:t>
            </a: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nl-NL" sz="3600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T</a:t>
            </a:r>
            <a:r>
              <a:rPr lang="nl-NL" sz="36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echnique</a:t>
            </a: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)</a:t>
            </a:r>
            <a:endParaRPr lang="nl-NL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4818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Mens en techniek is a class </a:t>
            </a:r>
            <a:r>
              <a:rPr lang="nl-NL" dirty="0" err="1" smtClean="0"/>
              <a:t>where</a:t>
            </a:r>
            <a:r>
              <a:rPr lang="nl-NL" dirty="0" smtClean="0"/>
              <a:t> we </a:t>
            </a:r>
            <a:r>
              <a:rPr lang="nl-NL" dirty="0" err="1" smtClean="0"/>
              <a:t>work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</a:t>
            </a:r>
            <a:r>
              <a:rPr lang="nl-NL" dirty="0" err="1" smtClean="0"/>
              <a:t>our</a:t>
            </a:r>
            <a:r>
              <a:rPr lang="nl-NL" dirty="0" smtClean="0"/>
              <a:t> hands. We </a:t>
            </a:r>
            <a:r>
              <a:rPr lang="nl-NL" dirty="0" err="1" smtClean="0"/>
              <a:t>saw</a:t>
            </a:r>
            <a:r>
              <a:rPr lang="nl-NL" dirty="0" smtClean="0"/>
              <a:t>, make paper, make </a:t>
            </a:r>
            <a:r>
              <a:rPr lang="nl-NL" dirty="0" err="1" smtClean="0"/>
              <a:t>paint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create</a:t>
            </a:r>
            <a:r>
              <a:rPr lang="nl-NL" dirty="0" smtClean="0"/>
              <a:t> </a:t>
            </a:r>
            <a:r>
              <a:rPr lang="nl-NL" dirty="0" err="1" smtClean="0"/>
              <a:t>other</a:t>
            </a:r>
            <a:r>
              <a:rPr lang="nl-NL" dirty="0" smtClean="0"/>
              <a:t> stuff.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145" y="273806"/>
            <a:ext cx="8174123" cy="1389569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Juffen en meesters</a:t>
            </a:r>
            <a:br>
              <a:rPr lang="nl-N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nl-NL" sz="2700" i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(</a:t>
            </a:r>
            <a:r>
              <a:rPr lang="nl-NL" sz="2700" i="1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our</a:t>
            </a:r>
            <a:r>
              <a:rPr lang="nl-NL" sz="2700" i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 </a:t>
            </a:r>
            <a:r>
              <a:rPr lang="nl-NL" sz="2700" i="1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teachers</a:t>
            </a:r>
            <a:r>
              <a:rPr lang="nl-NL" sz="2700" i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. A juf is </a:t>
            </a:r>
            <a:r>
              <a:rPr lang="nl-NL" sz="2700" i="1" dirty="0" err="1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female</a:t>
            </a:r>
            <a:r>
              <a:rPr lang="nl-NL" sz="2700" i="1" dirty="0" smtClean="0">
                <a:solidFill>
                  <a:schemeClr val="accent1">
                    <a:tint val="83000"/>
                    <a:satMod val="150000"/>
                  </a:schemeClr>
                </a:solidFill>
                <a:effectLst/>
              </a:rPr>
              <a:t>, meester is male)</a:t>
            </a:r>
            <a:endParaRPr lang="nl-NL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6866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juf Nicole, meester Jack, meester Jordi, juf </a:t>
            </a:r>
            <a:r>
              <a:rPr lang="nl-NL" dirty="0" err="1" smtClean="0"/>
              <a:t>Kirstin</a:t>
            </a:r>
            <a:r>
              <a:rPr lang="nl-NL" dirty="0" smtClean="0"/>
              <a:t>, juf Marilyn, juf Tessa, juf Lot, juf Marjan, juf Angèle, juf Lucia, juf Esmeralda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Photo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499"/>
            <a:ext cx="9324528" cy="52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3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12" y="1728308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6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The End</a:t>
            </a:r>
            <a:endParaRPr lang="nl-NL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-20638" y="4437063"/>
            <a:ext cx="4140201" cy="2493962"/>
          </a:xfrm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4373563"/>
            <a:ext cx="4983163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H="1" flipV="1">
            <a:off x="0" y="2708275"/>
            <a:ext cx="36068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rgbClr val="FF0000"/>
                </a:solidFill>
              </a:rPr>
              <a:t>Contents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6386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nl-NL" dirty="0" err="1" smtClean="0">
                <a:solidFill>
                  <a:srgbClr val="FF0000"/>
                </a:solidFill>
              </a:rPr>
              <a:t>Children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from</a:t>
            </a:r>
            <a:r>
              <a:rPr lang="nl-NL" dirty="0" smtClean="0">
                <a:solidFill>
                  <a:srgbClr val="FF0000"/>
                </a:solidFill>
              </a:rPr>
              <a:t> mens en getal (</a:t>
            </a:r>
            <a:r>
              <a:rPr lang="nl-NL" dirty="0" err="1" smtClean="0">
                <a:solidFill>
                  <a:srgbClr val="FF0000"/>
                </a:solidFill>
              </a:rPr>
              <a:t>our</a:t>
            </a:r>
            <a:r>
              <a:rPr lang="nl-NL" dirty="0" smtClean="0">
                <a:solidFill>
                  <a:srgbClr val="FF0000"/>
                </a:solidFill>
              </a:rPr>
              <a:t> class)</a:t>
            </a:r>
          </a:p>
          <a:p>
            <a:pPr eaLnBrk="1" hangingPunct="1"/>
            <a:r>
              <a:rPr lang="nl-NL" dirty="0" err="1" smtClean="0">
                <a:solidFill>
                  <a:srgbClr val="FF0000"/>
                </a:solidFill>
              </a:rPr>
              <a:t>Our</a:t>
            </a:r>
            <a:r>
              <a:rPr lang="nl-NL" dirty="0" smtClean="0">
                <a:solidFill>
                  <a:srgbClr val="FF0000"/>
                </a:solidFill>
              </a:rPr>
              <a:t> timetable</a:t>
            </a:r>
          </a:p>
          <a:p>
            <a:pPr eaLnBrk="1" hangingPunct="1"/>
            <a:r>
              <a:rPr lang="nl-NL" dirty="0" err="1" smtClean="0">
                <a:solidFill>
                  <a:srgbClr val="FF0000"/>
                </a:solidFill>
              </a:rPr>
              <a:t>All</a:t>
            </a:r>
            <a:r>
              <a:rPr lang="nl-NL" dirty="0" smtClean="0">
                <a:solidFill>
                  <a:srgbClr val="FF0000"/>
                </a:solidFill>
              </a:rPr>
              <a:t> of </a:t>
            </a:r>
            <a:r>
              <a:rPr lang="nl-NL" dirty="0" err="1" smtClean="0">
                <a:solidFill>
                  <a:srgbClr val="FF0000"/>
                </a:solidFill>
              </a:rPr>
              <a:t>our</a:t>
            </a:r>
            <a:r>
              <a:rPr lang="nl-NL" dirty="0" smtClean="0">
                <a:solidFill>
                  <a:srgbClr val="FF0000"/>
                </a:solidFill>
              </a:rPr>
              <a:t> classes</a:t>
            </a:r>
          </a:p>
          <a:p>
            <a:pPr eaLnBrk="1" hangingPunct="1"/>
            <a:r>
              <a:rPr lang="nl-NL" dirty="0" err="1">
                <a:solidFill>
                  <a:srgbClr val="FF0000"/>
                </a:solidFill>
              </a:rPr>
              <a:t>O</a:t>
            </a:r>
            <a:r>
              <a:rPr lang="nl-NL" dirty="0" err="1" smtClean="0">
                <a:solidFill>
                  <a:srgbClr val="FF0000"/>
                </a:solidFill>
              </a:rPr>
              <a:t>ur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err="1" smtClean="0">
                <a:solidFill>
                  <a:srgbClr val="FF0000"/>
                </a:solidFill>
              </a:rPr>
              <a:t>teachers</a:t>
            </a:r>
            <a:endParaRPr lang="nl-NL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nl-NL" smtClean="0">
                <a:solidFill>
                  <a:srgbClr val="FF0000"/>
                </a:solidFill>
              </a:rPr>
              <a:t>Photo </a:t>
            </a:r>
            <a:endParaRPr lang="nl-NL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nl-NL" dirty="0" smtClean="0">
                <a:solidFill>
                  <a:srgbClr val="FF0000"/>
                </a:solidFill>
              </a:rPr>
              <a:t>End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460432" cy="685800"/>
          </a:xfrm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nl-NL" dirty="0" err="1" smtClean="0">
                <a:solidFill>
                  <a:srgbClr val="FF0000"/>
                </a:solidFill>
              </a:rPr>
              <a:t>Children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8434" name="Tijdelijke aanduiding voor inhoud 2"/>
          <p:cNvSpPr>
            <a:spLocks noGrp="1"/>
          </p:cNvSpPr>
          <p:nvPr>
            <p:ph idx="1"/>
          </p:nvPr>
        </p:nvSpPr>
        <p:spPr>
          <a:xfrm>
            <a:off x="684213" y="1916113"/>
            <a:ext cx="7777162" cy="4776787"/>
          </a:xfrm>
        </p:spPr>
        <p:txBody>
          <a:bodyPr/>
          <a:lstStyle/>
          <a:p>
            <a:pPr eaLnBrk="1" hangingPunct="1"/>
            <a:r>
              <a:rPr lang="nl-NL" dirty="0" err="1" smtClean="0">
                <a:solidFill>
                  <a:srgbClr val="FF0000"/>
                </a:solidFill>
              </a:rPr>
              <a:t>Ira</a:t>
            </a:r>
            <a:r>
              <a:rPr lang="nl-NL" dirty="0" smtClean="0">
                <a:solidFill>
                  <a:srgbClr val="FF0000"/>
                </a:solidFill>
              </a:rPr>
              <a:t>, </a:t>
            </a:r>
            <a:r>
              <a:rPr lang="nl-NL" dirty="0" err="1" smtClean="0">
                <a:solidFill>
                  <a:srgbClr val="FF0000"/>
                </a:solidFill>
              </a:rPr>
              <a:t>Abely</a:t>
            </a:r>
            <a:r>
              <a:rPr lang="nl-NL" dirty="0" smtClean="0">
                <a:solidFill>
                  <a:srgbClr val="FF0000"/>
                </a:solidFill>
              </a:rPr>
              <a:t>, Paris, Liz, Ines, </a:t>
            </a:r>
            <a:r>
              <a:rPr lang="nl-NL" dirty="0" err="1" smtClean="0">
                <a:solidFill>
                  <a:srgbClr val="FF0000"/>
                </a:solidFill>
              </a:rPr>
              <a:t>Ilana</a:t>
            </a:r>
            <a:r>
              <a:rPr lang="nl-NL" dirty="0" smtClean="0">
                <a:solidFill>
                  <a:srgbClr val="FF0000"/>
                </a:solidFill>
              </a:rPr>
              <a:t>, Britt, </a:t>
            </a:r>
            <a:r>
              <a:rPr lang="nl-NL" dirty="0" err="1" smtClean="0">
                <a:solidFill>
                  <a:srgbClr val="FF0000"/>
                </a:solidFill>
              </a:rPr>
              <a:t>Evie</a:t>
            </a:r>
            <a:r>
              <a:rPr lang="nl-NL" dirty="0" smtClean="0">
                <a:solidFill>
                  <a:srgbClr val="FF0000"/>
                </a:solidFill>
              </a:rPr>
              <a:t>, Lydia, Feline, </a:t>
            </a:r>
            <a:r>
              <a:rPr lang="nl-NL" dirty="0" err="1" smtClean="0">
                <a:solidFill>
                  <a:srgbClr val="FF0000"/>
                </a:solidFill>
              </a:rPr>
              <a:t>Katelijn</a:t>
            </a:r>
            <a:r>
              <a:rPr lang="nl-NL" dirty="0" smtClean="0">
                <a:solidFill>
                  <a:srgbClr val="FF0000"/>
                </a:solidFill>
              </a:rPr>
              <a:t>, Hester, Benk, Roemer, Finn, Reinier, Wouter, Thomas, Noortje, </a:t>
            </a:r>
            <a:r>
              <a:rPr lang="nl-NL" dirty="0" err="1" smtClean="0">
                <a:solidFill>
                  <a:srgbClr val="FF0000"/>
                </a:solidFill>
              </a:rPr>
              <a:t>Ellemiek</a:t>
            </a:r>
            <a:r>
              <a:rPr lang="nl-NL" dirty="0" smtClean="0">
                <a:solidFill>
                  <a:srgbClr val="FF0000"/>
                </a:solidFill>
              </a:rPr>
              <a:t>, Charlize, Bjorn, Jet, Jasmijn, Julie, Frederique, Mila, </a:t>
            </a:r>
            <a:r>
              <a:rPr lang="nl-NL" dirty="0" err="1" smtClean="0">
                <a:solidFill>
                  <a:srgbClr val="FF0000"/>
                </a:solidFill>
              </a:rPr>
              <a:t>Lisan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endParaRPr lang="nl-NL" dirty="0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nl-NL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Our</a:t>
            </a:r>
            <a:r>
              <a:rPr lang="nl-NL" dirty="0" smtClean="0"/>
              <a:t> timetable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4219524"/>
              </p:ext>
            </p:extLst>
          </p:nvPr>
        </p:nvGraphicFramePr>
        <p:xfrm>
          <a:off x="899592" y="1700808"/>
          <a:ext cx="7056785" cy="1927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9416"/>
                <a:gridCol w="1065204"/>
                <a:gridCol w="1195885"/>
                <a:gridCol w="1268063"/>
                <a:gridCol w="1215639"/>
                <a:gridCol w="1152578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Monday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Tuesday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Wednesday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Thursday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Friday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8.30 – 8.45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Circle 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Circle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Circle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Circle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Cirlce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8.45 – 9.40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Maths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Maths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Maths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Maths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Maths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9.40 – 11.00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Language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Language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Language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Language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Language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11.00 – 12.00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Familygroup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Familygroup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Familygroup until 12.15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Familygroup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familygroup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12.00 – 13.00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LUNCH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LUNCH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LUNCH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LUNCH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13.05 – 14.00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Choice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Choice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Choice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Choice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14.00 – 14.45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Choice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Choice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Choice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Choice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14.45 – 15.00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Circle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Circle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Circle</a:t>
                      </a:r>
                      <a:endParaRPr lang="nl-N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Circle</a:t>
                      </a:r>
                      <a:endParaRPr lang="nl-N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755576" y="3861048"/>
            <a:ext cx="72728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GB" dirty="0" smtClean="0"/>
              <a:t>In </a:t>
            </a:r>
            <a:r>
              <a:rPr lang="en-GB" dirty="0"/>
              <a:t>the choice lessons. The children choose which subject they want to go to. Each subject has a certain topic and assignment that changes every day (sometimes they last a few days).</a:t>
            </a:r>
            <a:endParaRPr lang="nl-NL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/>
              <a:t>During </a:t>
            </a:r>
            <a:r>
              <a:rPr lang="en-GB" dirty="0" err="1"/>
              <a:t>familygroup</a:t>
            </a:r>
            <a:r>
              <a:rPr lang="en-GB" dirty="0"/>
              <a:t>, the children can finish there maths and language assignments or work on assignments that they like. E.g. if they like history they can get a history assignment.</a:t>
            </a:r>
            <a:endParaRPr lang="nl-NL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GB" dirty="0"/>
              <a:t>The kids are all in a </a:t>
            </a:r>
            <a:r>
              <a:rPr lang="en-GB" dirty="0" err="1"/>
              <a:t>familygroup</a:t>
            </a:r>
            <a:r>
              <a:rPr lang="en-GB" dirty="0"/>
              <a:t>. In this group there are children between the ages of 8 and 12. But during math and language they get taught on their level, so then they are with children around their age.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099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145" y="273806"/>
            <a:ext cx="8174123" cy="1389569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Mens en getal </a:t>
            </a:r>
            <a:r>
              <a:rPr lang="nl-NL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nl-NL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</a:t>
            </a:r>
            <a:r>
              <a:rPr lang="nl-NL" sz="36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</a:t>
            </a: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eople </a:t>
            </a:r>
            <a:r>
              <a:rPr lang="nl-NL" sz="36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and</a:t>
            </a: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nl-NL" sz="3600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N</a:t>
            </a:r>
            <a:r>
              <a:rPr lang="nl-NL" sz="36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umbers</a:t>
            </a: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)</a:t>
            </a:r>
            <a:endParaRPr lang="nl-NL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0482" name="Rectangle 9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Mens en getal is a class </a:t>
            </a:r>
            <a:r>
              <a:rPr lang="nl-NL" dirty="0" err="1" smtClean="0"/>
              <a:t>where</a:t>
            </a:r>
            <a:r>
              <a:rPr lang="nl-NL" dirty="0" smtClean="0"/>
              <a:t> we </a:t>
            </a:r>
            <a:r>
              <a:rPr lang="nl-NL" dirty="0" err="1" smtClean="0"/>
              <a:t>learn</a:t>
            </a:r>
            <a:r>
              <a:rPr lang="nl-NL" dirty="0" smtClean="0"/>
              <a:t> </a:t>
            </a:r>
            <a:r>
              <a:rPr lang="nl-NL" dirty="0" err="1" smtClean="0"/>
              <a:t>math</a:t>
            </a:r>
            <a:r>
              <a:rPr lang="nl-NL" dirty="0" smtClean="0"/>
              <a:t>. </a:t>
            </a:r>
            <a:r>
              <a:rPr lang="nl-NL" dirty="0" err="1" smtClean="0"/>
              <a:t>Add</a:t>
            </a:r>
            <a:r>
              <a:rPr lang="nl-NL" dirty="0" smtClean="0"/>
              <a:t>, </a:t>
            </a:r>
            <a:r>
              <a:rPr lang="nl-NL" dirty="0" err="1" smtClean="0"/>
              <a:t>subtract</a:t>
            </a:r>
            <a:r>
              <a:rPr lang="nl-NL" dirty="0" smtClean="0"/>
              <a:t>, </a:t>
            </a:r>
            <a:r>
              <a:rPr lang="nl-NL" dirty="0" err="1" smtClean="0"/>
              <a:t>divide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multiply</a:t>
            </a:r>
            <a:r>
              <a:rPr lang="nl-NL" dirty="0" smtClean="0"/>
              <a:t>.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827088" y="1989138"/>
            <a:ext cx="7704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611188" y="2060575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nl-NL"/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323850" y="1916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1266031" y="2060575"/>
            <a:ext cx="682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145" y="273806"/>
            <a:ext cx="8174123" cy="1389569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Mens en taal </a:t>
            </a:r>
            <a:br>
              <a:rPr lang="nl-N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(People </a:t>
            </a:r>
            <a:r>
              <a:rPr lang="nl-NL" sz="36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and</a:t>
            </a: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nl-NL" sz="36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L</a:t>
            </a: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anguage</a:t>
            </a: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)</a:t>
            </a:r>
            <a:endParaRPr lang="nl-NL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2530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Mens en taal is a class </a:t>
            </a:r>
            <a:r>
              <a:rPr lang="nl-NL" dirty="0" err="1" smtClean="0"/>
              <a:t>where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learn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write</a:t>
            </a:r>
            <a:r>
              <a:rPr lang="nl-NL" dirty="0" smtClean="0"/>
              <a:t>, </a:t>
            </a:r>
            <a:r>
              <a:rPr lang="nl-NL" dirty="0" err="1" smtClean="0"/>
              <a:t>speak</a:t>
            </a:r>
            <a:r>
              <a:rPr lang="nl-NL" dirty="0" smtClean="0"/>
              <a:t>, listen </a:t>
            </a:r>
            <a:r>
              <a:rPr lang="nl-NL" dirty="0" err="1" smtClean="0"/>
              <a:t>and</a:t>
            </a:r>
            <a:r>
              <a:rPr lang="nl-NL" dirty="0" smtClean="0"/>
              <a:t> </a:t>
            </a:r>
            <a:r>
              <a:rPr lang="nl-NL" dirty="0" err="1" smtClean="0"/>
              <a:t>read</a:t>
            </a:r>
            <a:r>
              <a:rPr lang="nl-NL" dirty="0" smtClean="0"/>
              <a:t>.</a:t>
            </a:r>
          </a:p>
          <a:p>
            <a:pPr marL="65087" indent="0" eaLnBrk="1" hangingPunct="1">
              <a:buNone/>
            </a:pP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145" y="273806"/>
            <a:ext cx="8174123" cy="1389569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Mens en expeditie</a:t>
            </a:r>
            <a:br>
              <a:rPr lang="nl-N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</a:t>
            </a: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P</a:t>
            </a: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eople </a:t>
            </a:r>
            <a:r>
              <a:rPr lang="nl-NL" sz="36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and</a:t>
            </a: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nl-NL" sz="3600" dirty="0" err="1">
                <a:solidFill>
                  <a:schemeClr val="accent1">
                    <a:tint val="83000"/>
                    <a:satMod val="150000"/>
                  </a:schemeClr>
                </a:solidFill>
              </a:rPr>
              <a:t>E</a:t>
            </a:r>
            <a:r>
              <a:rPr lang="nl-NL" sz="36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xpedition</a:t>
            </a: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)</a:t>
            </a:r>
            <a:endParaRPr lang="nl-NL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4578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Mens en expeditie is a class </a:t>
            </a:r>
            <a:r>
              <a:rPr lang="nl-NL" dirty="0" err="1" smtClean="0"/>
              <a:t>where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do </a:t>
            </a:r>
            <a:r>
              <a:rPr lang="nl-NL" dirty="0" err="1" smtClean="0"/>
              <a:t>really</a:t>
            </a:r>
            <a:r>
              <a:rPr lang="nl-NL" dirty="0" smtClean="0"/>
              <a:t> </a:t>
            </a:r>
            <a:r>
              <a:rPr lang="nl-NL" dirty="0" err="1" smtClean="0"/>
              <a:t>fun</a:t>
            </a:r>
            <a:r>
              <a:rPr lang="nl-NL" dirty="0" smtClean="0"/>
              <a:t> stuff </a:t>
            </a:r>
            <a:r>
              <a:rPr lang="nl-NL" dirty="0" err="1" smtClean="0"/>
              <a:t>like</a:t>
            </a:r>
            <a:r>
              <a:rPr lang="nl-NL" dirty="0" smtClean="0"/>
              <a:t> </a:t>
            </a:r>
            <a:r>
              <a:rPr lang="nl-NL" dirty="0" err="1" smtClean="0"/>
              <a:t>experiments</a:t>
            </a:r>
            <a:r>
              <a:rPr lang="nl-NL" dirty="0" smtClean="0"/>
              <a:t>. </a:t>
            </a:r>
            <a:r>
              <a:rPr lang="nl-NL" dirty="0" err="1" smtClean="0"/>
              <a:t>There</a:t>
            </a:r>
            <a:r>
              <a:rPr lang="nl-NL" dirty="0" smtClean="0"/>
              <a:t> are a lot of </a:t>
            </a:r>
            <a:r>
              <a:rPr lang="nl-NL" dirty="0" err="1" smtClean="0"/>
              <a:t>things</a:t>
            </a:r>
            <a:r>
              <a:rPr lang="nl-NL" dirty="0" smtClean="0"/>
              <a:t>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err="1" smtClean="0"/>
              <a:t>try</a:t>
            </a:r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145" y="273806"/>
            <a:ext cx="8174123" cy="1389569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Mens en maatschappij</a:t>
            </a:r>
            <a:br>
              <a:rPr lang="nl-N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</a:t>
            </a:r>
            <a:r>
              <a:rPr lang="nl-NL" sz="36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</a:t>
            </a: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eople </a:t>
            </a:r>
            <a:r>
              <a:rPr lang="nl-NL" sz="36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and</a:t>
            </a: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Community</a:t>
            </a: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)</a:t>
            </a:r>
            <a:endParaRPr lang="nl-NL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6626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Mens en maatschappij is a class </a:t>
            </a:r>
            <a:r>
              <a:rPr lang="nl-NL" dirty="0" err="1" smtClean="0"/>
              <a:t>where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learn</a:t>
            </a:r>
            <a:r>
              <a:rPr lang="nl-NL" dirty="0" smtClean="0"/>
              <a:t> </a:t>
            </a:r>
            <a:r>
              <a:rPr lang="nl-NL" dirty="0" err="1" smtClean="0"/>
              <a:t>about</a:t>
            </a:r>
            <a:r>
              <a:rPr lang="nl-NL" dirty="0" smtClean="0"/>
              <a:t> </a:t>
            </a:r>
            <a:r>
              <a:rPr lang="nl-NL" dirty="0" err="1" smtClean="0"/>
              <a:t>history</a:t>
            </a:r>
            <a:r>
              <a:rPr lang="nl-NL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145" y="273806"/>
            <a:ext cx="8174123" cy="1389569"/>
          </a:xfrm>
        </p:spPr>
        <p:txBody>
          <a:bodyPr/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nl-N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Mens en wereld</a:t>
            </a:r>
            <a:br>
              <a:rPr lang="nl-NL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(</a:t>
            </a:r>
            <a:r>
              <a:rPr lang="nl-NL" sz="36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P</a:t>
            </a: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eople </a:t>
            </a:r>
            <a:r>
              <a:rPr lang="nl-NL" sz="3600" dirty="0" err="1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and</a:t>
            </a: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nl-NL" sz="36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W</a:t>
            </a: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orld</a:t>
            </a:r>
            <a:r>
              <a:rPr lang="nl-NL" sz="36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)</a:t>
            </a:r>
            <a:endParaRPr lang="nl-NL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28674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Mens en wereld is a class </a:t>
            </a:r>
            <a:r>
              <a:rPr lang="nl-NL" dirty="0" err="1" smtClean="0"/>
              <a:t>where</a:t>
            </a:r>
            <a:r>
              <a:rPr lang="nl-NL" dirty="0" smtClean="0"/>
              <a:t> </a:t>
            </a:r>
            <a:r>
              <a:rPr lang="nl-NL" dirty="0" err="1" smtClean="0"/>
              <a:t>you</a:t>
            </a:r>
            <a:r>
              <a:rPr lang="nl-NL" dirty="0" smtClean="0"/>
              <a:t> </a:t>
            </a:r>
            <a:r>
              <a:rPr lang="nl-NL" dirty="0" err="1" smtClean="0"/>
              <a:t>learn</a:t>
            </a:r>
            <a:r>
              <a:rPr lang="nl-NL" dirty="0" smtClean="0"/>
              <a:t> stuff </a:t>
            </a:r>
            <a:r>
              <a:rPr lang="nl-NL" dirty="0" err="1" smtClean="0"/>
              <a:t>about</a:t>
            </a:r>
            <a:r>
              <a:rPr lang="nl-NL" dirty="0" smtClean="0"/>
              <a:t> the </a:t>
            </a:r>
            <a:r>
              <a:rPr lang="nl-NL" dirty="0" err="1" smtClean="0"/>
              <a:t>world</a:t>
            </a:r>
            <a:r>
              <a:rPr lang="nl-NL" dirty="0" smtClean="0"/>
              <a:t>. </a:t>
            </a:r>
            <a:r>
              <a:rPr lang="nl-NL" dirty="0" err="1" smtClean="0"/>
              <a:t>This</a:t>
            </a:r>
            <a:r>
              <a:rPr lang="nl-NL" dirty="0" smtClean="0"/>
              <a:t> </a:t>
            </a:r>
            <a:r>
              <a:rPr lang="nl-NL" dirty="0" err="1" smtClean="0"/>
              <a:t>can</a:t>
            </a:r>
            <a:r>
              <a:rPr lang="nl-NL" dirty="0" smtClean="0"/>
              <a:t> </a:t>
            </a:r>
            <a:r>
              <a:rPr lang="nl-NL" dirty="0" err="1" smtClean="0"/>
              <a:t>be</a:t>
            </a:r>
            <a:r>
              <a:rPr lang="nl-NL" dirty="0" smtClean="0"/>
              <a:t> </a:t>
            </a:r>
            <a:r>
              <a:rPr lang="nl-NL" dirty="0" err="1" smtClean="0"/>
              <a:t>geography</a:t>
            </a:r>
            <a:r>
              <a:rPr lang="nl-NL" dirty="0" smtClean="0"/>
              <a:t> or society.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175</TotalTime>
  <Words>494</Words>
  <Application>Microsoft Office PowerPoint</Application>
  <PresentationFormat>Diavoorstelling (4:3)</PresentationFormat>
  <Paragraphs>85</Paragraphs>
  <Slides>16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Times New Roman</vt:lpstr>
      <vt:lpstr>Verdana</vt:lpstr>
      <vt:lpstr>Wingdings 2</vt:lpstr>
      <vt:lpstr>Verve</vt:lpstr>
      <vt:lpstr>Project mens en getal de bras</vt:lpstr>
      <vt:lpstr>Contents</vt:lpstr>
      <vt:lpstr>Children</vt:lpstr>
      <vt:lpstr>Our timetable</vt:lpstr>
      <vt:lpstr>Mens en getal  (People and Numbers)</vt:lpstr>
      <vt:lpstr>Mens en taal  (People and Language)</vt:lpstr>
      <vt:lpstr>Mens en expeditie (People and Expedition)</vt:lpstr>
      <vt:lpstr>Mens en maatschappij (People and Community)</vt:lpstr>
      <vt:lpstr>Mens en wereld (People and World)</vt:lpstr>
      <vt:lpstr>Mens en natuur (People and Nature)</vt:lpstr>
      <vt:lpstr>Mens en crea (People and Creativity)</vt:lpstr>
      <vt:lpstr>Mens en techniek    (People and Technique)</vt:lpstr>
      <vt:lpstr>Juffen en meesters (our teachers. A juf is female, meester is male)</vt:lpstr>
      <vt:lpstr>Photo</vt:lpstr>
      <vt:lpstr>PowerPoint-presentatie</vt:lpstr>
      <vt:lpstr>The End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mens en gtal de bras</dc:title>
  <dc:creator>SL04_leerling</dc:creator>
  <cp:lastModifiedBy>Jack Bisley</cp:lastModifiedBy>
  <cp:revision>32</cp:revision>
  <dcterms:created xsi:type="dcterms:W3CDTF">2014-10-15T09:52:45Z</dcterms:created>
  <dcterms:modified xsi:type="dcterms:W3CDTF">2014-11-14T10:27:28Z</dcterms:modified>
</cp:coreProperties>
</file>