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20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87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61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475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2279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02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114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1742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15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5758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362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098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19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81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124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911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11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8D11-17B8-4418-A5A0-EABDB9480A17}" type="datetimeFigureOut">
              <a:rPr lang="sr-Latn-CS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DF3A-DB9F-4B84-B07E-36B941185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3492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-druga-ck.skole.hr/etwinning?news_hk=5630&amp;news_id=908&amp;mshow=11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8964488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b="1" i="1" dirty="0" smtClean="0">
                <a:latin typeface="Segoe Print" panose="02000600000000000000" pitchFamily="2" charset="0"/>
              </a:rPr>
              <a:t/>
            </a:r>
            <a:br>
              <a:rPr lang="hr-HR" sz="5400" b="1" i="1" dirty="0" smtClean="0">
                <a:latin typeface="Segoe Print" panose="02000600000000000000" pitchFamily="2" charset="0"/>
              </a:rPr>
            </a:br>
            <a:r>
              <a:rPr lang="hr-HR" sz="5400" b="1" i="1" dirty="0" smtClean="0">
                <a:latin typeface="Segoe Print" panose="02000600000000000000" pitchFamily="2" charset="0"/>
              </a:rPr>
              <a:t/>
            </a:r>
            <a:br>
              <a:rPr lang="hr-HR" sz="5400" b="1" i="1" dirty="0" smtClean="0">
                <a:latin typeface="Segoe Print" panose="02000600000000000000" pitchFamily="2" charset="0"/>
              </a:rPr>
            </a:br>
            <a:r>
              <a:rPr lang="hr-HR" sz="6700" b="1" i="1" dirty="0" smtClean="0">
                <a:latin typeface="Segoe Print" panose="02000600000000000000" pitchFamily="2" charset="0"/>
              </a:rPr>
              <a:t>E-TWINNING </a:t>
            </a:r>
            <a:br>
              <a:rPr lang="hr-HR" sz="6700" b="1" i="1" dirty="0" smtClean="0">
                <a:latin typeface="Segoe Print" panose="02000600000000000000" pitchFamily="2" charset="0"/>
              </a:rPr>
            </a:br>
            <a:r>
              <a:rPr lang="hr-HR" sz="6700" b="1" i="1" dirty="0" smtClean="0">
                <a:latin typeface="Segoe Print" panose="02000600000000000000" pitchFamily="2" charset="0"/>
              </a:rPr>
              <a:t>PROJECT </a:t>
            </a:r>
            <a:br>
              <a:rPr lang="hr-HR" sz="6700" b="1" i="1" dirty="0" smtClean="0">
                <a:latin typeface="Segoe Print" panose="02000600000000000000" pitchFamily="2" charset="0"/>
              </a:rPr>
            </a:br>
            <a:r>
              <a:rPr lang="hr-HR" sz="4800" b="1" i="1" dirty="0" err="1" smtClean="0">
                <a:latin typeface="Segoe Print" panose="02000600000000000000" pitchFamily="2" charset="0"/>
                <a:cs typeface="Arial" panose="020B0604020202020204" pitchFamily="34" charset="0"/>
              </a:rPr>
              <a:t>ˮWe</a:t>
            </a:r>
            <a:r>
              <a:rPr lang="hr-HR" sz="4800" b="1" i="1" dirty="0" smtClean="0">
                <a:latin typeface="Segoe Print" panose="02000600000000000000" pitchFamily="2" charset="0"/>
                <a:cs typeface="Arial" panose="020B0604020202020204" pitchFamily="34" charset="0"/>
              </a:rPr>
              <a:t> are </a:t>
            </a:r>
            <a:r>
              <a:rPr lang="hr-HR" sz="4800" b="1" i="1" dirty="0" err="1" smtClean="0">
                <a:latin typeface="Segoe Print" panose="02000600000000000000" pitchFamily="2" charset="0"/>
                <a:cs typeface="Arial" panose="020B0604020202020204" pitchFamily="34" charset="0"/>
              </a:rPr>
              <a:t>all</a:t>
            </a:r>
            <a:r>
              <a:rPr lang="hr-HR" sz="4800" b="1" i="1" dirty="0" smtClean="0"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hr-HR" sz="4800" b="1" i="1" dirty="0" err="1" smtClean="0">
                <a:latin typeface="Segoe Print" panose="02000600000000000000" pitchFamily="2" charset="0"/>
                <a:cs typeface="Arial" panose="020B0604020202020204" pitchFamily="34" charset="0"/>
              </a:rPr>
              <a:t>humans</a:t>
            </a:r>
            <a:r>
              <a:rPr lang="hr-HR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ˮ</a:t>
            </a:r>
            <a:r>
              <a:rPr lang="hr-HR" sz="6700" b="1" i="1" dirty="0" smtClean="0">
                <a:latin typeface="Segoe Print" panose="02000600000000000000" pitchFamily="2" charset="0"/>
              </a:rPr>
              <a:t/>
            </a:r>
            <a:br>
              <a:rPr lang="hr-HR" sz="6700" b="1" i="1" dirty="0" smtClean="0">
                <a:latin typeface="Segoe Print" panose="02000600000000000000" pitchFamily="2" charset="0"/>
              </a:rPr>
            </a:br>
            <a:r>
              <a:rPr lang="hr-HR" sz="7200" b="1" i="1" dirty="0" smtClean="0"/>
              <a:t/>
            </a:r>
            <a:br>
              <a:rPr lang="hr-HR" sz="7200" b="1" i="1" dirty="0" smtClean="0"/>
            </a:br>
            <a:r>
              <a:rPr lang="hr-HR" sz="7200" b="1" i="1" dirty="0"/>
              <a:t> </a:t>
            </a:r>
            <a:r>
              <a:rPr lang="hr-HR" sz="7200" b="1" i="1" dirty="0" smtClean="0"/>
              <a:t> </a:t>
            </a:r>
            <a:endParaRPr lang="hr-HR" sz="7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6400800" cy="1752600"/>
          </a:xfrm>
        </p:spPr>
        <p:txBody>
          <a:bodyPr>
            <a:normAutofit/>
          </a:bodyPr>
          <a:lstStyle/>
          <a:p>
            <a:r>
              <a:rPr lang="hr-HR" sz="2400" b="1" i="1" dirty="0" smtClean="0">
                <a:latin typeface="Segoe Print" panose="02000600000000000000" pitchFamily="2" charset="0"/>
              </a:rPr>
              <a:t> </a:t>
            </a:r>
            <a:endParaRPr lang="hr-HR" sz="2400" b="1" i="1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6209888" cy="1152459"/>
          </a:xfrm>
        </p:spPr>
        <p:txBody>
          <a:bodyPr>
            <a:normAutofit fontScale="90000"/>
          </a:bodyPr>
          <a:lstStyle/>
          <a:p>
            <a:r>
              <a:rPr lang="hr-HR" sz="8000" dirty="0" smtClean="0"/>
              <a:t> </a:t>
            </a:r>
            <a:endParaRPr lang="hr-HR" sz="8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8720" y="404664"/>
            <a:ext cx="795528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80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Thanks</a:t>
            </a:r>
            <a:r>
              <a:rPr lang="hr-HR" sz="8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for </a:t>
            </a:r>
            <a:r>
              <a:rPr lang="hr-HR" sz="80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watching</a:t>
            </a:r>
            <a:r>
              <a:rPr lang="hr-HR" sz="8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0" indent="0" algn="ctr">
              <a:buNone/>
            </a:pPr>
            <a:endParaRPr lang="hr-HR" sz="80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hr-HR" sz="80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hr-HR" sz="28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endParaRPr lang="hr-HR" sz="2800" b="1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hr-HR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</a:t>
            </a:r>
            <a:r>
              <a:rPr lang="hr-HR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by</a:t>
            </a:r>
            <a:r>
              <a:rPr lang="hr-HR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Elena </a:t>
            </a:r>
            <a:r>
              <a:rPr lang="hr-HR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Rajnović</a:t>
            </a:r>
            <a:endParaRPr lang="hr-HR" sz="2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05389"/>
            <a:ext cx="4861885" cy="308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95460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52728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b="1" i="1" dirty="0" smtClean="0"/>
              <a:t>We Are All Humans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Project initiated by teacher Branka </a:t>
            </a:r>
            <a:r>
              <a:rPr lang="hr-HR" sz="2800" dirty="0" smtClean="0"/>
              <a:t>Lamza  </a:t>
            </a:r>
            <a:r>
              <a:rPr lang="hr-HR" sz="2800" dirty="0" err="1" smtClean="0"/>
              <a:t>and</a:t>
            </a:r>
            <a:r>
              <a:rPr lang="hr-HR" sz="2800" dirty="0" smtClean="0"/>
              <a:t>  </a:t>
            </a:r>
            <a:r>
              <a:rPr lang="hr-HR" sz="2800" dirty="0" err="1" smtClean="0"/>
              <a:t>Ioannis</a:t>
            </a:r>
            <a:r>
              <a:rPr lang="hr-HR" sz="2800" dirty="0" smtClean="0"/>
              <a:t> </a:t>
            </a:r>
            <a:r>
              <a:rPr lang="hr-HR" sz="2800" dirty="0" err="1" smtClean="0"/>
              <a:t>P</a:t>
            </a:r>
            <a:r>
              <a:rPr lang="hr-HR" sz="2800" dirty="0" err="1" smtClean="0"/>
              <a:t>rodromou</a:t>
            </a:r>
            <a:r>
              <a:rPr lang="hr-HR" sz="2800" dirty="0" smtClean="0"/>
              <a:t>, a </a:t>
            </a:r>
            <a:r>
              <a:rPr lang="hr-HR" sz="2800" dirty="0" err="1" smtClean="0"/>
              <a:t>teacher</a:t>
            </a:r>
            <a:r>
              <a:rPr lang="hr-HR" sz="2800" dirty="0" smtClean="0"/>
              <a:t> </a:t>
            </a:r>
            <a:r>
              <a:rPr lang="hr-HR" sz="2800" dirty="0" err="1" smtClean="0"/>
              <a:t>from</a:t>
            </a:r>
            <a:r>
              <a:rPr lang="hr-HR" sz="2800" dirty="0" smtClean="0"/>
              <a:t> </a:t>
            </a:r>
            <a:r>
              <a:rPr lang="hr-HR" sz="2800" dirty="0" err="1" smtClean="0"/>
              <a:t>Greece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r>
              <a:rPr lang="hr-HR" sz="2800" dirty="0" smtClean="0"/>
              <a:t>Project </a:t>
            </a:r>
            <a:r>
              <a:rPr lang="hr-HR" sz="2800" dirty="0" err="1" smtClean="0"/>
              <a:t>coordinators</a:t>
            </a:r>
            <a:r>
              <a:rPr lang="hr-HR" sz="2800" dirty="0" smtClean="0"/>
              <a:t> for </a:t>
            </a:r>
            <a:r>
              <a:rPr lang="hr-HR" sz="2800" dirty="0" err="1" smtClean="0"/>
              <a:t>our</a:t>
            </a:r>
            <a:r>
              <a:rPr lang="hr-HR" sz="2800" dirty="0" smtClean="0"/>
              <a:t> </a:t>
            </a:r>
            <a:r>
              <a:rPr lang="hr-HR" sz="2800" dirty="0" err="1" smtClean="0"/>
              <a:t>school</a:t>
            </a:r>
            <a:r>
              <a:rPr lang="hr-HR" sz="2800" dirty="0" smtClean="0"/>
              <a:t>: </a:t>
            </a:r>
            <a:r>
              <a:rPr lang="hr-HR" sz="2800" dirty="0" err="1" smtClean="0"/>
              <a:t>teachers</a:t>
            </a:r>
            <a:r>
              <a:rPr lang="hr-HR" sz="2800" dirty="0" smtClean="0"/>
              <a:t> Iva </a:t>
            </a:r>
            <a:r>
              <a:rPr lang="hr-HR" sz="2800" dirty="0" err="1" smtClean="0"/>
              <a:t>Naranđa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Branka </a:t>
            </a:r>
            <a:r>
              <a:rPr lang="hr-HR" sz="2800" dirty="0" smtClean="0"/>
              <a:t>Lamza.</a:t>
            </a:r>
            <a:endParaRPr lang="hr-HR" sz="2800" dirty="0" smtClean="0"/>
          </a:p>
        </p:txBody>
      </p:sp>
      <p:pic>
        <p:nvPicPr>
          <p:cNvPr id="4" name="Picture 3" descr="Disability_symbo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09120"/>
            <a:ext cx="2079682" cy="207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We Are All Humans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20"/>
              </a:lnSpc>
              <a:spcBef>
                <a:spcPts val="0"/>
              </a:spcBef>
            </a:pPr>
            <a:r>
              <a:rPr lang="en-US" sz="2800" dirty="0" smtClean="0"/>
              <a:t>The aim of the project </a:t>
            </a:r>
            <a:r>
              <a:rPr lang="en-US" sz="2800" dirty="0" smtClean="0"/>
              <a:t>– raising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 smtClean="0"/>
              <a:t>awareness of the importance of the integration of persons with disabilities in everyday</a:t>
            </a:r>
            <a:r>
              <a:rPr lang="en-US" sz="3600" dirty="0" smtClean="0"/>
              <a:t> </a:t>
            </a:r>
            <a:r>
              <a:rPr lang="en-US" sz="2800" dirty="0" smtClean="0"/>
              <a:t>life</a:t>
            </a:r>
            <a:r>
              <a:rPr lang="hr-HR" sz="2800" dirty="0" smtClean="0"/>
              <a:t>.</a:t>
            </a:r>
            <a:r>
              <a:rPr lang="hr-HR" sz="3600" dirty="0" smtClean="0"/>
              <a:t>                     </a:t>
            </a: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         </a:t>
            </a:r>
            <a:endParaRPr lang="hr-HR" sz="3600" dirty="0"/>
          </a:p>
        </p:txBody>
      </p:sp>
      <p:pic>
        <p:nvPicPr>
          <p:cNvPr id="6" name="Picture 5" descr="invaliditet_krsenje 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348966" cy="241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3325336" cy="249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err="1" smtClean="0"/>
              <a:t>We</a:t>
            </a:r>
            <a:r>
              <a:rPr lang="hr-HR" b="1" i="1" dirty="0" smtClean="0"/>
              <a:t> are </a:t>
            </a:r>
            <a:r>
              <a:rPr lang="hr-HR" b="1" i="1" dirty="0" err="1" smtClean="0"/>
              <a:t>all</a:t>
            </a:r>
            <a:r>
              <a:rPr lang="hr-HR" b="1" i="1" dirty="0" smtClean="0"/>
              <a:t> </a:t>
            </a:r>
            <a:r>
              <a:rPr lang="hr-HR" b="1" i="1" dirty="0" err="1" smtClean="0"/>
              <a:t>humans</a:t>
            </a:r>
            <a:r>
              <a:rPr lang="hr-HR" b="1" i="1" dirty="0" smtClean="0"/>
              <a:t> 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Project participants - students </a:t>
            </a:r>
            <a:r>
              <a:rPr lang="en-US" sz="2800" dirty="0" smtClean="0"/>
              <a:t>from</a:t>
            </a:r>
            <a:r>
              <a:rPr lang="hr-HR" sz="2800" dirty="0" smtClean="0"/>
              <a:t> </a:t>
            </a:r>
            <a:r>
              <a:rPr lang="hr-HR" sz="2800" dirty="0" err="1" smtClean="0"/>
              <a:t>class</a:t>
            </a:r>
            <a:r>
              <a:rPr lang="en-US" sz="2800" dirty="0" smtClean="0"/>
              <a:t> 4</a:t>
            </a:r>
            <a:r>
              <a:rPr lang="hr-HR" sz="2800" dirty="0" smtClean="0"/>
              <a:t> to</a:t>
            </a:r>
            <a:r>
              <a:rPr lang="hr-HR" sz="2800" dirty="0" smtClean="0"/>
              <a:t> </a:t>
            </a:r>
            <a:r>
              <a:rPr lang="hr-HR" sz="2800" dirty="0" smtClean="0"/>
              <a:t>8.</a:t>
            </a:r>
            <a:endParaRPr lang="en-US" sz="2800" dirty="0"/>
          </a:p>
          <a:p>
            <a:r>
              <a:rPr lang="hr-HR" sz="2800" dirty="0" err="1" smtClean="0"/>
              <a:t>We</a:t>
            </a:r>
            <a:r>
              <a:rPr lang="hr-HR" sz="2800" dirty="0" smtClean="0"/>
              <a:t> (</a:t>
            </a:r>
            <a:r>
              <a:rPr lang="hr-HR" sz="2800" dirty="0" err="1" smtClean="0"/>
              <a:t>class</a:t>
            </a:r>
            <a:r>
              <a:rPr lang="hr-HR" sz="2800" dirty="0" smtClean="0"/>
              <a:t> 6b) </a:t>
            </a:r>
            <a:r>
              <a:rPr lang="hr-HR" sz="2800" dirty="0" err="1" smtClean="0"/>
              <a:t>made</a:t>
            </a:r>
            <a:r>
              <a:rPr lang="hr-HR" sz="2800" dirty="0" smtClean="0"/>
              <a:t> short </a:t>
            </a:r>
            <a:r>
              <a:rPr lang="hr-HR" sz="2800" dirty="0" err="1" smtClean="0"/>
              <a:t>films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presentations</a:t>
            </a:r>
            <a:r>
              <a:rPr lang="hr-HR" sz="2800" dirty="0" smtClean="0"/>
              <a:t> </a:t>
            </a:r>
            <a:r>
              <a:rPr lang="hr-HR" sz="2800" dirty="0" err="1" smtClean="0"/>
              <a:t>about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hearing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visual</a:t>
            </a:r>
            <a:r>
              <a:rPr lang="hr-HR" sz="2800" dirty="0" smtClean="0"/>
              <a:t> </a:t>
            </a:r>
            <a:r>
              <a:rPr lang="hr-HR" sz="2800" dirty="0" err="1" smtClean="0"/>
              <a:t>impairments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r>
              <a:rPr lang="hr-HR" sz="2800" dirty="0" smtClean="0">
                <a:hlinkClick r:id="rId2"/>
              </a:rPr>
              <a:t>http://www.os-druga-ck.skole.hr/etwinning?news_hk=5630&amp;news_id=908&amp;mshow=1149#mod_news</a:t>
            </a:r>
            <a:endParaRPr lang="hr-HR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073984" cy="1293028"/>
          </a:xfrm>
        </p:spPr>
        <p:txBody>
          <a:bodyPr>
            <a:normAutofit fontScale="90000"/>
          </a:bodyPr>
          <a:lstStyle/>
          <a:p>
            <a:r>
              <a:rPr lang="hr-HR" b="1" i="1" dirty="0" err="1" smtClean="0"/>
              <a:t>Films</a:t>
            </a:r>
            <a:r>
              <a:rPr lang="hr-HR" b="1" i="1" dirty="0" smtClean="0"/>
              <a:t>, </a:t>
            </a:r>
            <a:r>
              <a:rPr lang="hr-HR" b="1" i="1" dirty="0" err="1" smtClean="0"/>
              <a:t>presentations</a:t>
            </a:r>
            <a:r>
              <a:rPr lang="hr-HR" b="1" i="1" dirty="0" smtClean="0"/>
              <a:t>,  </a:t>
            </a:r>
            <a:r>
              <a:rPr lang="hr-HR" b="1" i="1" dirty="0" err="1" smtClean="0"/>
              <a:t>voice</a:t>
            </a:r>
            <a:r>
              <a:rPr lang="hr-HR" b="1" i="1" dirty="0" smtClean="0"/>
              <a:t> </a:t>
            </a:r>
            <a:r>
              <a:rPr lang="hr-HR" b="1" i="1" dirty="0" err="1" smtClean="0"/>
              <a:t>animations</a:t>
            </a:r>
            <a:r>
              <a:rPr lang="hr-HR" b="1" i="1" dirty="0" smtClean="0"/>
              <a:t> </a:t>
            </a:r>
            <a:r>
              <a:rPr lang="hr-HR" b="1" i="1" dirty="0" err="1" smtClean="0"/>
              <a:t>and</a:t>
            </a:r>
            <a:r>
              <a:rPr lang="hr-HR" b="1" i="1" dirty="0" smtClean="0"/>
              <a:t> </a:t>
            </a:r>
            <a:r>
              <a:rPr lang="hr-HR" b="1" i="1" dirty="0" err="1" smtClean="0"/>
              <a:t>comics</a:t>
            </a:r>
            <a:r>
              <a:rPr lang="hr-HR" b="1" i="1" dirty="0" smtClean="0"/>
              <a:t>  </a:t>
            </a:r>
            <a:endParaRPr lang="hr-HR" b="1" i="1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962328" cy="48711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194412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50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708915" y="2204864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8169" y="702448"/>
            <a:ext cx="3985602" cy="55714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113174" cy="57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0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28416" t="18391" r="42252" b="47156"/>
          <a:stretch/>
        </p:blipFill>
        <p:spPr>
          <a:xfrm>
            <a:off x="4465283" y="706434"/>
            <a:ext cx="4091502" cy="270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27862" t="24525" r="42252" b="40800"/>
          <a:stretch/>
        </p:blipFill>
        <p:spPr>
          <a:xfrm>
            <a:off x="251520" y="3140968"/>
            <a:ext cx="4062019" cy="264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201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8416" t="28546" r="7939" b="22236"/>
          <a:stretch/>
        </p:blipFill>
        <p:spPr>
          <a:xfrm>
            <a:off x="373933" y="1844824"/>
            <a:ext cx="844654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418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7862" t="24609" r="8492" b="24204"/>
          <a:stretch/>
        </p:blipFill>
        <p:spPr>
          <a:xfrm>
            <a:off x="395536" y="1484784"/>
            <a:ext cx="8280921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1059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Isparavanj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125</TotalTime>
  <Words>118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Isparavanje</vt:lpstr>
      <vt:lpstr>  E-TWINNING  PROJECT  ˮWe are all humansˮ    </vt:lpstr>
      <vt:lpstr> We Are All Humans</vt:lpstr>
      <vt:lpstr>We Are All Humans</vt:lpstr>
      <vt:lpstr>We are all humans </vt:lpstr>
      <vt:lpstr>Films, presentations,  voice animations and comics  </vt:lpstr>
      <vt:lpstr> </vt:lpstr>
      <vt:lpstr> </vt:lpstr>
      <vt:lpstr>Slide 8</vt:lpstr>
      <vt:lpstr>Slide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ETWININNG PROJECT  “WE ARE ALL HUMANS“</dc:title>
  <dc:creator>Korisnik</dc:creator>
  <cp:lastModifiedBy>komp</cp:lastModifiedBy>
  <cp:revision>19</cp:revision>
  <dcterms:created xsi:type="dcterms:W3CDTF">2015-06-09T14:27:12Z</dcterms:created>
  <dcterms:modified xsi:type="dcterms:W3CDTF">2015-06-16T18:35:02Z</dcterms:modified>
</cp:coreProperties>
</file>