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9"/>
  </p:notes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63BBB-7A68-4696-8B68-02C690187080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7369-AC45-46D9-BE9B-703D9C98DE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96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7369-AC45-46D9-BE9B-703D9C98DE1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82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44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64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92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24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30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697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785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28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87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96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7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10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32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61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52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9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04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6B407F-A461-46E9-879C-4E96016947F6}" type="datetimeFigureOut">
              <a:rPr lang="hr-HR" smtClean="0"/>
              <a:pPr/>
              <a:t>17.6.2015.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01B5-516A-439E-9DDF-C6415400EF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861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s-druga-ck.skole.hr/etwinning?news_hk=5630&amp;news_id=908&amp;mshow=114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>
                <a:solidFill>
                  <a:srgbClr val="FF0000"/>
                </a:solidFill>
              </a:rPr>
              <a:t>ACTIVITIES AT OUR SCHOOL</a:t>
            </a:r>
            <a:endParaRPr lang="hr-HR" sz="5400" dirty="0">
              <a:solidFill>
                <a:srgbClr val="FF0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786390" y="3837090"/>
            <a:ext cx="813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>
                <a:solidFill>
                  <a:schemeClr val="bg1"/>
                </a:solidFill>
              </a:rPr>
              <a:t>eTwinning</a:t>
            </a:r>
            <a:r>
              <a:rPr lang="hr-HR" sz="3200" dirty="0" smtClean="0">
                <a:solidFill>
                  <a:schemeClr val="bg1"/>
                </a:solidFill>
              </a:rPr>
              <a:t> </a:t>
            </a:r>
            <a:r>
              <a:rPr lang="hr-HR" sz="3200" dirty="0" err="1" smtClean="0">
                <a:solidFill>
                  <a:schemeClr val="bg1"/>
                </a:solidFill>
              </a:rPr>
              <a:t>project</a:t>
            </a:r>
            <a:r>
              <a:rPr lang="hr-HR" sz="3200" dirty="0" smtClean="0">
                <a:solidFill>
                  <a:schemeClr val="bg1"/>
                </a:solidFill>
              </a:rPr>
              <a:t> „</a:t>
            </a:r>
            <a:r>
              <a:rPr lang="hr-HR" sz="3200" dirty="0" err="1" smtClean="0">
                <a:solidFill>
                  <a:schemeClr val="bg1"/>
                </a:solidFill>
              </a:rPr>
              <a:t>We</a:t>
            </a:r>
            <a:r>
              <a:rPr lang="hr-HR" sz="3200" dirty="0" smtClean="0">
                <a:solidFill>
                  <a:schemeClr val="bg1"/>
                </a:solidFill>
              </a:rPr>
              <a:t> Are All </a:t>
            </a:r>
            <a:r>
              <a:rPr lang="hr-HR" sz="3200" dirty="0" err="1" smtClean="0">
                <a:solidFill>
                  <a:schemeClr val="bg1"/>
                </a:solidFill>
              </a:rPr>
              <a:t>Humans</a:t>
            </a:r>
            <a:r>
              <a:rPr lang="hr-HR" sz="3200" dirty="0" smtClean="0">
                <a:solidFill>
                  <a:schemeClr val="bg1"/>
                </a:solidFill>
              </a:rPr>
              <a:t>”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678" y="2443493"/>
            <a:ext cx="1798476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4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760" y="376706"/>
            <a:ext cx="8534400" cy="932168"/>
          </a:xfrm>
        </p:spPr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eTwinning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l="14234" t="11224" r="51419" b="9198"/>
          <a:stretch/>
        </p:blipFill>
        <p:spPr>
          <a:xfrm>
            <a:off x="450760" y="1308874"/>
            <a:ext cx="3825026" cy="498245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565046" y="1463421"/>
            <a:ext cx="6549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400" dirty="0" err="1" smtClean="0"/>
              <a:t>eTwinning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comunity</a:t>
            </a:r>
            <a:r>
              <a:rPr lang="hr-HR" sz="2400" dirty="0" smtClean="0"/>
              <a:t> for </a:t>
            </a:r>
            <a:r>
              <a:rPr lang="hr-HR" sz="2400" dirty="0" err="1" smtClean="0"/>
              <a:t>schools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Europe</a:t>
            </a:r>
          </a:p>
          <a:p>
            <a:pPr marL="285750" indent="-285750">
              <a:buFontTx/>
              <a:buChar char="-"/>
            </a:pP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4565046" y="35392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primary workspace for the </a:t>
            </a:r>
            <a:r>
              <a:rPr lang="en-US" sz="2400" dirty="0" err="1"/>
              <a:t>eTwinning</a:t>
            </a:r>
            <a:r>
              <a:rPr lang="en-US" sz="2400" dirty="0"/>
              <a:t> </a:t>
            </a:r>
            <a:r>
              <a:rPr lang="hr-HR" sz="2400" dirty="0" err="1" smtClean="0"/>
              <a:t>projects</a:t>
            </a:r>
            <a:r>
              <a:rPr lang="en-US" sz="2400" dirty="0" smtClean="0"/>
              <a:t> is</a:t>
            </a:r>
            <a:r>
              <a:rPr lang="hr-H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err="1"/>
              <a:t>eTwinning</a:t>
            </a:r>
            <a:r>
              <a:rPr lang="en-US" sz="2400" dirty="0"/>
              <a:t> Portal (www.etwinning.net) and it is available in twenty-five languages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2074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8630" y="284807"/>
            <a:ext cx="8534400" cy="1507067"/>
          </a:xfrm>
        </p:spPr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„</a:t>
            </a:r>
            <a:r>
              <a:rPr lang="hr-HR" dirty="0" err="1"/>
              <a:t>W</a:t>
            </a:r>
            <a:r>
              <a:rPr lang="hr-HR" dirty="0" err="1" smtClean="0"/>
              <a:t>e</a:t>
            </a:r>
            <a:r>
              <a:rPr lang="hr-HR" dirty="0" smtClean="0"/>
              <a:t> Are </a:t>
            </a:r>
            <a:r>
              <a:rPr lang="hr-HR" dirty="0"/>
              <a:t>A</a:t>
            </a:r>
            <a:r>
              <a:rPr lang="hr-HR" dirty="0" smtClean="0"/>
              <a:t>ll </a:t>
            </a:r>
            <a:r>
              <a:rPr lang="hr-HR" dirty="0" err="1"/>
              <a:t>H</a:t>
            </a:r>
            <a:r>
              <a:rPr lang="hr-HR" dirty="0" err="1" smtClean="0"/>
              <a:t>umans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868631" y="1869761"/>
            <a:ext cx="109169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dirty="0" err="1" smtClean="0"/>
              <a:t>The</a:t>
            </a:r>
            <a:r>
              <a:rPr lang="hr-HR" sz="2400" dirty="0" smtClean="0"/>
              <a:t> project </a:t>
            </a:r>
            <a:r>
              <a:rPr lang="hr-HR" sz="2400" dirty="0" err="1" smtClean="0"/>
              <a:t>was</a:t>
            </a:r>
            <a:r>
              <a:rPr lang="hr-HR" sz="2400" dirty="0" smtClean="0"/>
              <a:t> led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teachers</a:t>
            </a:r>
            <a:r>
              <a:rPr lang="hr-HR" sz="2400" dirty="0" smtClean="0"/>
              <a:t> Branka Lamza </a:t>
            </a:r>
            <a:r>
              <a:rPr lang="hr-HR" sz="2400" dirty="0" err="1" smtClean="0"/>
              <a:t>and</a:t>
            </a:r>
            <a:r>
              <a:rPr lang="hr-HR" sz="2400" dirty="0" smtClean="0"/>
              <a:t> Iva </a:t>
            </a:r>
            <a:r>
              <a:rPr lang="hr-HR" sz="2400" dirty="0" err="1" smtClean="0"/>
              <a:t>Naranđa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- </a:t>
            </a:r>
            <a:r>
              <a:rPr lang="hr-HR" sz="2400" dirty="0" err="1" smtClean="0"/>
              <a:t>The</a:t>
            </a:r>
            <a:r>
              <a:rPr lang="hr-HR" sz="2400" dirty="0" smtClean="0"/>
              <a:t> project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founded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teachers</a:t>
            </a:r>
            <a:r>
              <a:rPr lang="hr-HR" sz="2400" dirty="0" smtClean="0"/>
              <a:t> Branka Lamza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Ioannis</a:t>
            </a:r>
            <a:r>
              <a:rPr lang="hr-HR" sz="2400" dirty="0" smtClean="0"/>
              <a:t> </a:t>
            </a:r>
            <a:r>
              <a:rPr lang="hr-HR" sz="2400" dirty="0" err="1" smtClean="0"/>
              <a:t>Prodromou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 smtClean="0"/>
              <a:t>-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made</a:t>
            </a:r>
            <a:r>
              <a:rPr lang="hr-HR" sz="2400" dirty="0" smtClean="0"/>
              <a:t> short </a:t>
            </a:r>
            <a:r>
              <a:rPr lang="hr-HR" sz="2400" dirty="0" err="1" smtClean="0"/>
              <a:t>films</a:t>
            </a:r>
            <a:r>
              <a:rPr lang="hr-HR" sz="2400" dirty="0" smtClean="0"/>
              <a:t>, </a:t>
            </a:r>
            <a:r>
              <a:rPr lang="hr-HR" sz="2400" dirty="0" err="1" smtClean="0"/>
              <a:t>presentations</a:t>
            </a:r>
            <a:r>
              <a:rPr lang="hr-HR" sz="2400" dirty="0" smtClean="0"/>
              <a:t>, </a:t>
            </a:r>
            <a:r>
              <a:rPr lang="hr-HR" sz="2400" dirty="0" err="1" smtClean="0"/>
              <a:t>animations</a:t>
            </a:r>
            <a:r>
              <a:rPr lang="hr-HR" sz="2400" dirty="0" smtClean="0"/>
              <a:t>...</a:t>
            </a:r>
            <a:r>
              <a:rPr lang="hr-HR" sz="2400" dirty="0"/>
              <a:t> </a:t>
            </a:r>
            <a:r>
              <a:rPr lang="hr-HR" sz="2400" dirty="0" smtClean="0"/>
              <a:t>You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see</a:t>
            </a:r>
            <a:r>
              <a:rPr lang="hr-HR" sz="2400" dirty="0" smtClean="0"/>
              <a:t> </a:t>
            </a:r>
            <a:r>
              <a:rPr lang="hr-HR" sz="2400" dirty="0" err="1" smtClean="0"/>
              <a:t>them</a:t>
            </a:r>
            <a:r>
              <a:rPr lang="hr-HR" sz="2400" dirty="0" smtClean="0"/>
              <a:t> on </a:t>
            </a:r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webpage</a:t>
            </a:r>
            <a:r>
              <a:rPr lang="hr-HR" sz="2400" dirty="0" smtClean="0"/>
              <a:t>: </a:t>
            </a:r>
          </a:p>
          <a:p>
            <a:r>
              <a:rPr lang="hr-HR" dirty="0" smtClean="0">
                <a:hlinkClick r:id="rId2"/>
              </a:rPr>
              <a:t>http://www.os-druga-ck.skole.hr/etwinning?news_hk=5630&amp;news_id=908&amp;mshow=1149#mod_newshttp://www.os-druga-ck.skole.hr/etwinning?news_hk=5630&amp;news_id=908&amp;mshow=1149#mod_news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31" y="4837269"/>
            <a:ext cx="1765969" cy="17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876300"/>
            <a:ext cx="7410204" cy="855192"/>
          </a:xfrm>
        </p:spPr>
        <p:txBody>
          <a:bodyPr/>
          <a:lstStyle/>
          <a:p>
            <a:r>
              <a:rPr lang="hr-HR" dirty="0" err="1" smtClean="0"/>
              <a:t>Programes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447800" y="1983346"/>
            <a:ext cx="103106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made</a:t>
            </a:r>
            <a:r>
              <a:rPr lang="hr-HR" sz="2400" dirty="0"/>
              <a:t> </a:t>
            </a:r>
            <a:r>
              <a:rPr lang="hr-HR" sz="2400" dirty="0" err="1" smtClean="0"/>
              <a:t>presentations</a:t>
            </a:r>
            <a:r>
              <a:rPr lang="hr-HR" sz="2400" dirty="0" smtClean="0"/>
              <a:t>, </a:t>
            </a:r>
            <a:r>
              <a:rPr lang="hr-HR" sz="2400" dirty="0" err="1" smtClean="0"/>
              <a:t>drawings</a:t>
            </a:r>
            <a:r>
              <a:rPr lang="hr-HR" sz="2400" dirty="0" smtClean="0"/>
              <a:t>, </a:t>
            </a:r>
            <a:r>
              <a:rPr lang="hr-HR" sz="2400" dirty="0" err="1" smtClean="0"/>
              <a:t>voice</a:t>
            </a:r>
            <a:r>
              <a:rPr lang="hr-HR" sz="2400" dirty="0" smtClean="0"/>
              <a:t> </a:t>
            </a:r>
            <a:r>
              <a:rPr lang="hr-HR" sz="2400" dirty="0" err="1" smtClean="0"/>
              <a:t>animations</a:t>
            </a:r>
            <a:r>
              <a:rPr lang="hr-HR" sz="2400" dirty="0" smtClean="0"/>
              <a:t>, </a:t>
            </a:r>
            <a:r>
              <a:rPr lang="hr-HR" sz="2400" dirty="0" err="1" smtClean="0"/>
              <a:t>short</a:t>
            </a:r>
            <a:r>
              <a:rPr lang="hr-HR" sz="2400" dirty="0" smtClean="0"/>
              <a:t> </a:t>
            </a:r>
            <a:r>
              <a:rPr lang="hr-HR" sz="2400" dirty="0" err="1" smtClean="0"/>
              <a:t>films</a:t>
            </a:r>
            <a:r>
              <a:rPr lang="hr-HR" sz="2400" dirty="0" smtClean="0"/>
              <a:t>…</a:t>
            </a:r>
          </a:p>
          <a:p>
            <a:r>
              <a:rPr lang="hr-HR" sz="2400" dirty="0" smtClean="0"/>
              <a:t>- </a:t>
            </a:r>
            <a:r>
              <a:rPr lang="hr-HR" sz="2400" dirty="0" err="1" smtClean="0"/>
              <a:t>Programs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tools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used</a:t>
            </a:r>
            <a:r>
              <a:rPr lang="hr-HR" sz="2400" dirty="0" smtClean="0"/>
              <a:t>: </a:t>
            </a:r>
            <a:r>
              <a:rPr lang="hr-HR" sz="2400" dirty="0" err="1" smtClean="0"/>
              <a:t>Powerpoint</a:t>
            </a:r>
            <a:r>
              <a:rPr lang="hr-HR" sz="2400" dirty="0" smtClean="0"/>
              <a:t>, </a:t>
            </a:r>
            <a:r>
              <a:rPr lang="hr-HR" sz="2400" dirty="0" err="1" smtClean="0"/>
              <a:t>Emaze</a:t>
            </a:r>
            <a:r>
              <a:rPr lang="hr-HR" sz="2400" dirty="0" smtClean="0"/>
              <a:t>, </a:t>
            </a:r>
            <a:r>
              <a:rPr lang="hr-HR" sz="2400" dirty="0" err="1" smtClean="0"/>
              <a:t>Voki</a:t>
            </a:r>
            <a:r>
              <a:rPr lang="hr-HR" sz="2400" dirty="0" smtClean="0"/>
              <a:t>, </a:t>
            </a:r>
            <a:r>
              <a:rPr lang="hr-HR" sz="2400" dirty="0" err="1" smtClean="0"/>
              <a:t>Prezi</a:t>
            </a:r>
            <a:r>
              <a:rPr lang="hr-HR" sz="2400" dirty="0" smtClean="0"/>
              <a:t>, Windows Live </a:t>
            </a:r>
            <a:r>
              <a:rPr lang="hr-HR" sz="2400" dirty="0" err="1" smtClean="0"/>
              <a:t>Movie</a:t>
            </a:r>
            <a:r>
              <a:rPr lang="hr-HR" sz="2400" dirty="0" smtClean="0"/>
              <a:t> </a:t>
            </a:r>
            <a:r>
              <a:rPr lang="hr-HR" sz="2400" dirty="0" err="1" smtClean="0"/>
              <a:t>Maker</a:t>
            </a:r>
            <a:r>
              <a:rPr lang="hr-HR" sz="2400" dirty="0" smtClean="0"/>
              <a:t>, </a:t>
            </a:r>
            <a:r>
              <a:rPr lang="hr-HR" sz="2400" dirty="0" err="1" smtClean="0"/>
              <a:t>Blendspace</a:t>
            </a:r>
            <a:r>
              <a:rPr lang="hr-HR" sz="2400" dirty="0" smtClean="0"/>
              <a:t>… </a:t>
            </a:r>
          </a:p>
          <a:p>
            <a:endParaRPr lang="hr-HR" sz="2400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28299" t="30795" r="34925" b="23970"/>
          <a:stretch/>
        </p:blipFill>
        <p:spPr>
          <a:xfrm>
            <a:off x="716719" y="3680341"/>
            <a:ext cx="3753680" cy="259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28289" t="23670" r="40360" b="27914"/>
          <a:stretch/>
        </p:blipFill>
        <p:spPr>
          <a:xfrm>
            <a:off x="7267254" y="3680341"/>
            <a:ext cx="3181500" cy="267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86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8347" t="29481" r="34850" b="24797"/>
          <a:stretch/>
        </p:blipFill>
        <p:spPr>
          <a:xfrm>
            <a:off x="528033" y="489839"/>
            <a:ext cx="3734902" cy="26087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l="28682" t="20344" r="42151" b="44758"/>
          <a:stretch/>
        </p:blipFill>
        <p:spPr>
          <a:xfrm>
            <a:off x="528033" y="3672114"/>
            <a:ext cx="3751012" cy="264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6580" y="489839"/>
            <a:ext cx="3768166" cy="260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 cstate="print"/>
          <a:srcRect l="28349" t="38420" r="42431" b="26733"/>
          <a:stretch/>
        </p:blipFill>
        <p:spPr>
          <a:xfrm>
            <a:off x="6246580" y="3672114"/>
            <a:ext cx="3939759" cy="2641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134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5500" y="749300"/>
            <a:ext cx="8801099" cy="788480"/>
          </a:xfrm>
        </p:spPr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objective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25500" y="1905715"/>
            <a:ext cx="1101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main objective of the project </a:t>
            </a:r>
            <a:r>
              <a:rPr lang="hr-HR" sz="2400" dirty="0" err="1" smtClean="0"/>
              <a:t>was</a:t>
            </a:r>
            <a:r>
              <a:rPr lang="en-US" sz="2400" dirty="0" smtClean="0"/>
              <a:t> </a:t>
            </a:r>
            <a:r>
              <a:rPr lang="hr-HR" sz="2400" dirty="0" err="1" smtClean="0"/>
              <a:t>raising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en-US" sz="2400" dirty="0" smtClean="0"/>
              <a:t>awareness </a:t>
            </a:r>
            <a:r>
              <a:rPr lang="en-US" sz="2400" dirty="0"/>
              <a:t>of the importance </a:t>
            </a:r>
            <a:r>
              <a:rPr lang="en-US" sz="2400" dirty="0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en-US" sz="2400" dirty="0" smtClean="0"/>
              <a:t> </a:t>
            </a:r>
            <a:r>
              <a:rPr lang="en-US" sz="2400" dirty="0"/>
              <a:t>integration of persons with disabilities in everyday </a:t>
            </a:r>
            <a:r>
              <a:rPr lang="en-US" sz="2400" dirty="0" smtClean="0"/>
              <a:t>life.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28307" t="27666" r="33450" b="30862"/>
          <a:stretch/>
        </p:blipFill>
        <p:spPr>
          <a:xfrm>
            <a:off x="502277" y="3529435"/>
            <a:ext cx="4456090" cy="271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28357" t="21657" r="33508" b="36312"/>
          <a:stretch/>
        </p:blipFill>
        <p:spPr>
          <a:xfrm>
            <a:off x="6160395" y="3529435"/>
            <a:ext cx="4384284" cy="271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16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1300" y="838200"/>
            <a:ext cx="7886700" cy="952408"/>
          </a:xfrm>
        </p:spPr>
        <p:txBody>
          <a:bodyPr/>
          <a:lstStyle/>
          <a:p>
            <a:r>
              <a:rPr lang="hr-HR" sz="4800" dirty="0" err="1" smtClean="0"/>
              <a:t>Thanks</a:t>
            </a:r>
            <a:r>
              <a:rPr lang="hr-HR" sz="4800" dirty="0" smtClean="0"/>
              <a:t> for </a:t>
            </a:r>
            <a:r>
              <a:rPr lang="hr-HR" sz="4800" dirty="0" err="1" smtClean="0"/>
              <a:t>your</a:t>
            </a:r>
            <a:r>
              <a:rPr lang="hr-HR" sz="4800" dirty="0" smtClean="0"/>
              <a:t> </a:t>
            </a:r>
            <a:r>
              <a:rPr lang="hr-HR" sz="4800" dirty="0" err="1" smtClean="0"/>
              <a:t>attention</a:t>
            </a:r>
            <a:r>
              <a:rPr lang="hr-HR" sz="4800" dirty="0" smtClean="0"/>
              <a:t>!</a:t>
            </a:r>
            <a:endParaRPr lang="hr-HR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7" y="2339555"/>
            <a:ext cx="6114425" cy="400959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718300" y="5268686"/>
            <a:ext cx="521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</a:t>
            </a:r>
            <a:r>
              <a:rPr lang="hr-HR" dirty="0" err="1" smtClean="0"/>
              <a:t>Dalia</a:t>
            </a:r>
            <a:r>
              <a:rPr lang="hr-HR" dirty="0" smtClean="0"/>
              <a:t> Hamer 6.b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II. osnovna škola Čakovec, Croatia</a:t>
            </a:r>
          </a:p>
        </p:txBody>
      </p:sp>
    </p:spTree>
    <p:extLst>
      <p:ext uri="{BB962C8B-B14F-4D97-AF65-F5344CB8AC3E}">
        <p14:creationId xmlns:p14="http://schemas.microsoft.com/office/powerpoint/2010/main" val="22544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</TotalTime>
  <Words>187</Words>
  <Application>Microsoft Office PowerPoint</Application>
  <PresentationFormat>Široki zaslon</PresentationFormat>
  <Paragraphs>21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ACTIVITIES AT OUR SCHOOL</vt:lpstr>
      <vt:lpstr>What is eTwinning?</vt:lpstr>
      <vt:lpstr>eTwinning project  „We Are All Humans”</vt:lpstr>
      <vt:lpstr>Programes we used…</vt:lpstr>
      <vt:lpstr>PowerPointova prezentacija</vt:lpstr>
      <vt:lpstr>The main objective of the project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in our school</dc:title>
  <dc:creator>ucenik</dc:creator>
  <cp:lastModifiedBy>II. OŠ ČAKOVEC</cp:lastModifiedBy>
  <cp:revision>20</cp:revision>
  <dcterms:created xsi:type="dcterms:W3CDTF">2015-06-08T15:14:12Z</dcterms:created>
  <dcterms:modified xsi:type="dcterms:W3CDTF">2015-06-17T20:35:52Z</dcterms:modified>
</cp:coreProperties>
</file>