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4" r:id="rId9"/>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187605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371021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25574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1095843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209523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405432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202065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368516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182683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397304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C8B62-2547-4424-A540-3BC605F8AB87}" type="datetimeFigureOut">
              <a:rPr lang="en-GB" smtClean="0"/>
              <a:pPr/>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202460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C8B62-2547-4424-A540-3BC605F8AB87}" type="datetimeFigureOut">
              <a:rPr lang="en-GB" smtClean="0"/>
              <a:pPr/>
              <a:t>11/12/2014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A84F7-E6F0-49FB-B615-7E546C83CD5F}" type="slidenum">
              <a:rPr lang="en-GB" smtClean="0"/>
              <a:pPr/>
              <a:t>‹#›</a:t>
            </a:fld>
            <a:endParaRPr lang="en-GB"/>
          </a:p>
        </p:txBody>
      </p:sp>
    </p:spTree>
    <p:extLst>
      <p:ext uri="{BB962C8B-B14F-4D97-AF65-F5344CB8AC3E}">
        <p14:creationId xmlns:p14="http://schemas.microsoft.com/office/powerpoint/2010/main" xmlns="" val="3006256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uact=8&amp;ved=0CAcQjRw&amp;url=http://www.forwallpaper.com/wallpaper/victorian-christmas-1133525.html&amp;ei=kWGIVIi3FornUtb5gJAE&amp;psig=AFQjCNH0yrxvKFOcEo7tXPtq2cMZfNXO9Q&amp;ust=1418310348675948" TargetMode="Externa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hyperlink" Target="http://www.google.co.uk/url?sa=i&amp;source=images&amp;cd=&amp;cad=rja&amp;uact=8&amp;ved=0CAgQjRw&amp;url=http://cristacrista.com/incredible-victorian-christmas-picture-collections/limited-victorian-christmas-postcard-the-santa-in-goldy-blue-robe-shoulders-a-tree-and-brings-presents/&amp;ei=s2GIVK_tBYn2UPqRgOgL&amp;psig=AFQjCNEhA4AmzLcnswE4N-m0OkVjC_jGOw&amp;ust=141831045116525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paulbernal.files.wordpress.com/2012/12/xmas-pudding.jpg" TargetMode="External"/><Relationship Id="rId2" Type="http://schemas.openxmlformats.org/officeDocument/2006/relationships/hyperlink" Target="http://www.google.co.uk/url?sa=i&amp;rct=j&amp;q=&amp;esrc=s&amp;frm=1&amp;source=images&amp;cd=&amp;cad=rja&amp;uact=8&amp;ved=0CAcQjRw&amp;url=http://paulbernal.wordpress.com/2012/12/13/the-proof-of-the-pudding/christmas-pudding-with-custard/&amp;ei=wViIVPKCLoz3UK7vg8gJ&amp;bvm=bv.81456516,d.d24&amp;psig=AFQjCNG5uR0otPN3Zkl3nh8UEuYUyH0qVw&amp;ust=1418308149205193" TargetMode="Externa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source=images&amp;cd=&amp;cad=rja&amp;uact=8&amp;ved=0CAgQjRw&amp;url=http://www.aliciasown.com/2012/12/boxing-day/&amp;ei=cF2IVPHvOYj1ULODgZAN&amp;psig=AFQjCNF1Y7pmC3Q_cCRdNg_FRnsMNgKU5g&amp;ust=1418309361013288"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frm=1&amp;source=images&amp;cd=&amp;cad=rja&amp;uact=8&amp;ved=0CAcQjRw&amp;url=http://www.telegraph.co.uk/finance/newsbysector/retailandconsumer/4158824/18m-mince-pies-and-other-stats-which-failed-to-save-MandS-at-Christmas.html&amp;ei=V16IVMvSGYqrUceegugH&amp;bvm=bv.81456516,d.d24&amp;psig=AFQjCNFbiWoop4_UgSwKJ9WzWIE9x4Y4sA&amp;ust=1418309571289387"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sa=i&amp;source=images&amp;cd=&amp;cad=rja&amp;uact=8&amp;ved=0CAgQjRw4DA&amp;url=http://www.englishblog.com/2008/12/best-and-worst-christmas-cracker-jokes.html&amp;ei=Pl-IVIrZAsT-Uqn9gZAE&amp;psig=AFQjCNH4Ye_-0Mvskx0kxl6BsTT_h9XzIg&amp;ust=1418309822104452" TargetMode="External"/><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hyperlink" Target="http://www.google.co.uk/url?sa=i&amp;source=images&amp;cd=&amp;cad=rja&amp;uact=8&amp;ved=0CAgQjRw&amp;url=http://www.uniquelycrackers.co.uk/noel-christmas-crackers.html&amp;ei=h1-IVOKpBYn9Up7vgtAD&amp;psig=AFQjCNHYbM53wYJz4tU8cyJOlAM0rZm_Vg&amp;ust=141830989522066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0266"/>
          </a:xfrm>
        </p:spPr>
        <p:txBody>
          <a:bodyPr/>
          <a:lstStyle/>
          <a:p>
            <a:r>
              <a:rPr lang="en-GB" b="1" dirty="0" smtClean="0"/>
              <a:t>British Christmas Traditions</a:t>
            </a:r>
            <a:endParaRPr lang="en-GB" b="1" dirty="0"/>
          </a:p>
        </p:txBody>
      </p:sp>
      <p:pic>
        <p:nvPicPr>
          <p:cNvPr id="7170" name="Picture 2" descr="https://encrypted-tbn2.gstatic.com/images?q=tbn:ANd9GcSqFi0fRgNIvZFcdClrR6_m76s4OpEN1h-DnBHhi6CTOfqd0QXSdg">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9552" y="2564904"/>
            <a:ext cx="4552950" cy="3419475"/>
          </a:xfrm>
          <a:prstGeom prst="rect">
            <a:avLst/>
          </a:prstGeom>
          <a:noFill/>
          <a:extLst>
            <a:ext uri="{909E8E84-426E-40DD-AFC4-6F175D3DCCD1}">
              <a14:hiddenFill xmlns:a14="http://schemas.microsoft.com/office/drawing/2010/main" xmlns="">
                <a:solidFill>
                  <a:srgbClr val="FFFFFF"/>
                </a:solidFill>
              </a14:hiddenFill>
            </a:ext>
          </a:extLst>
        </p:spPr>
      </p:pic>
      <p:pic>
        <p:nvPicPr>
          <p:cNvPr id="7172" name="Picture 4" descr="http://t0.gstatic.com/images?q=tbn:ANd9GcRImlHyLjpc871fhS4Apv29LQAriaGNqFVV2vFh299xO-OeY8ThbQ">
            <a:hlinkClick r:id="rId4"/>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580112" y="2138778"/>
            <a:ext cx="2543175" cy="40957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2584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6210"/>
          </a:xfrm>
        </p:spPr>
        <p:txBody>
          <a:bodyPr>
            <a:normAutofit/>
          </a:bodyPr>
          <a:lstStyle/>
          <a:p>
            <a:pPr algn="l"/>
            <a:r>
              <a:rPr lang="en-GB" sz="2800" b="1" dirty="0" smtClean="0">
                <a:latin typeface="Comic Sans MS" panose="030F0702030302020204" pitchFamily="66" charset="0"/>
              </a:rPr>
              <a:t>The Queen’s speech is a tradition on Christmas day to watch the Queen address the country on TV at 3pm.</a:t>
            </a:r>
            <a:r>
              <a:rPr lang="en-GB" sz="1800" b="1" dirty="0" smtClean="0">
                <a:latin typeface="Comic Sans MS" panose="030F0702030302020204" pitchFamily="66" charset="0"/>
              </a:rPr>
              <a:t/>
            </a:r>
            <a:br>
              <a:rPr lang="en-GB" sz="1800" b="1" dirty="0" smtClean="0">
                <a:latin typeface="Comic Sans MS" panose="030F0702030302020204" pitchFamily="66" charset="0"/>
              </a:rPr>
            </a:br>
            <a:endParaRPr lang="en-GB" sz="1800" b="1" dirty="0">
              <a:latin typeface="Comic Sans MS" panose="030F0702030302020204" pitchFamily="66" charset="0"/>
            </a:endParaRPr>
          </a:p>
        </p:txBody>
      </p:sp>
      <p:sp>
        <p:nvSpPr>
          <p:cNvPr id="5" name="AutoShape 2" descr="data:image/jpeg;base64,/9j/4AAQSkZJRgABAQAAAQABAAD/2wCEAAkGBxQTEhUUExQWFhUXGBoaGBcYFxwYHRwcHB0cGhccGBoYHSggHBwlHB0XITEhJSkrLi4uGiAzODMsNygtLiwBCgoKDg0OGxAQGiwkICQsLCwsLCwsLCwsLCwsLCwsLCwsLCwsLCwsLCwsLCwsLCwsLCwsLCwsLCwsLCwsLCwsLP/AABEIAPkAywMBIgACEQEDEQH/xAAbAAACAwEBAQAAAAAAAAAAAAAEBQIDBgEHAP/EAEIQAAIBAwIEAwUFBQYGAgMAAAECEQADIRIxBAVBUSJhcQYTMoGRcqGxwfAHFCNC0SUzUmKy4RUkNEOC8TVzRKKz/8QAGQEAAgMBAAAAAAAAAAAAAAAAAQIAAwQF/8QAJREAAgIBAwQDAQEBAAAAAAAAAAECEQMSITEEMkFRInGBYRNC/9oADAMBAAIRAxEAPwDyxwa4wr5jXaYBFTGe1Vt9KsZarFRAOLTCwfDQKrmmCbGrIispY0bwIoNh1rR+xXJm4u6EGwy0RJ38Kz/MYPoATVMy3GO+Q/CacIKfcKOCtF7aL4dMm2AzmfCEV3UEBwRqIJwWgda7w3CW1i6FIWdyZgHJhZ1aoxA/3rJPHvdmtT2AP+E3Rp1DTrIC6usxHwg99z59jUzwrp8Q6gSDIkjUJiSMEbjrXbftK2sgq4tw0W1MkYOT7zaBO2ekmKYcl4gGybj6VAY6QwLalGGNzTgmARgREetTRFk1SXJw8JoZVuSuqYMGFIgkOSMYPTHnRN/lZBMBgIJk5wqyxnE57dCPOl3ML7yoUsguGAF1QzYBQiSScrv3Haq/+JOLo3tNpVY1M2JkBQ6iEIOxnvvFT4rZoX5MtZQFB1CSQACQMEAzk4Gd9sHNcS4M5GPz2z2otvAqvdUvcJlUgiZELD/+IEA7ZpVxnMlYyypqBVipdgzYbZmmZC58ztuaEoRGTYxmvqre5qV7qrptoZ92dSkLAgMY38XU7rG1QsXy+rSpMDVGSdMgbKDtP62qtwfgay+a5ULV0MJH4EdJ/Op1WE+rF/tCaEQnbUK2ZrFftAyqjuwp48kfBr+X89tf8PgOATZYRt0I61huRz+73snrWq/4ARwAAKuvu9RBEHvg/X6VkfZ6yRw/EyflVEa3+0NVM9D9kwP3F5/wn8K8e44fxGjaa9f9mR/yD/ZP4V49x5i4w86fD3MWfAjc1IHEVBhXRXXOcdNQmrHSPWqGxUIGW1UEdfKjhbBUwYOaVWDTAtC+dWRQrYz9k+Ui9fHvQTZTLnv2GSJxJjy6TW/4XmNsWbjWjGidJlG8QUQ66T4B4yO4lh0ig+DvIls8Oh1L+7eB9oLknIzpMTJ6lpnaPuTX0/i2goVeI4cXFwBBCkREEbgNGJ07mRWOctUjZGKSOcutCzdZSxQHIaCZBWVBC7yfDkbzNay9di3YQMrKzqQdDQ4Ftk1yuSMdc5Bzms9zO21y8AMk206RjJxPTIHXypnw/FRZW2wM22JXAnJbdu0MRHnVadKh2r3BeF4kWuJvXBaW4qhvDcEgZHYRMyNtqKvajy5GBnGggGf5z4QB1wJO8QJqvhtOi9IOq4cZwBO2d+lEezl3RZa3eA0BpUwJEkE9JgEY8yO1BS8Ba8lfOyWNkHUtwMAWaNYKquoj/LJkegqvguHJ40g/xApxPiEbIB5SRHyqzh7wu8UG4iVQCFOD4ROnbr9/0om17scWxXUbRUrIJHUESN2GDjrjal5d2HhURt8Sbr3feuAE8ENMErqDHc+IEnYbCOtIbvGILSNb94L2ppJIKxmNInBjR06HNNee8Qtm21i2ZklmYQfi6TJzGCAcR8zXd5K37paYiFLDxDJg4Jx8/pUlbZI0kM+R8IWRHuEOXUlVMKMSZI1CSADuMyR0JpRxBvs11Lb6QNIAQgKjaVBaAwaZXeM9qfELdvRaMpaSZiTJ/hqqa8eESTsASTiBSLlnFqzsANAYkrO5DMSuojdsgegAppvSqQI7uzqXvdIUkl1dUMKSX1LqUoowsmFPXfcYoyzxqMQJhiJAO/cj1Gcb0JzRQjtCq13AYl9IiQLYQkROonP83komlHvHt3LnvYOlbdxdCaSut7g0jQCpaFJjAMRJjNbi3yMmamsP+0S5pCdfEK1vA8ctwGJlYkGOuxxjMHz8htWN9vhJt/apI8kfBteD9qeGTgtLtDmyRpI66SI+prA8pOq3dKzEEmtnzPlAHLy0BtKAmRBjrWS9nLA9xxLDA07VVCqf2M18jf8Asznl7ehrxnmTfxXyN69k9mbkcvf0P4V4pxtybjEd6fp18mSYFcFQU4qy5VcV1jmnLr1VvVrKa63DkCRnvUsh9baKNcygpfFMLIJGAT5CniLRv+HuCEuKDoCw2I6K4EjB8Go7ZgjO9G8VwAW9ZCkaVsyDKzGo6RInffOaS8hU+5hidWhk0xuBOgggwdyDtsN6fwXYsyxAVVJ7BRgd9zmOlY5Kmbk7QRYQEltiTP6iibtvHzneoWbWDAih7fEFW8pz+FVtj0Hpaj51O9YkeX6/2qRiAOkyPTerNWPSloiBvcGd96n+7mJq1Xn9f5j+Qqw3f1+vM0tBBOJskiDkRgeu9A3LcDQWbSDMAx9KdB9vlPpQd9ZJ70KCii9cm1oUBQSQxifDM47GRuZx619xhtC8WtEwtvwknTDDSuYnMFtvXpXXQDrVIIB1CJ79vQ9waNgojasrl8BHYiDjCpEk+eknPrvsNzMgNdvGZFvxLDeEWw7hWiIZj0nr3Bid/ml5293cRfde9N0FBiTACiZIIktHYHpQTqvuWFwhfeNJQSGiUITUd8aJgnAfAmma32B9hHs5xaqgWSxLQWgiW0gsYbu7aYXHXApF+0EwbZGTqp37NcSHZ5HiA8JHwhcYAGATiT1iOlI/b4Sbf2qX/oL4HXM/adW5eyGVcqF0x6TSD2dluFvR2/rWg53y9bPCBxLeESGpF7NWgOF4gzEjANUKtDr2O18vw3PIj/Z1z7J/CvF+OxcaO9ez8iX+zrnfSfwrxjivjM0/Td0hcnAOxqsVO4ahXVOecuYqK3sEd66dqI5TwJu3rdv/ABMBH66d/KajIifKOXNecIo9T0Arfck5AiD/ABN3P5D/AN0+4bkduyAqIBgSQInzMdaKHDwKzyyNmmONIH4bh1QYUA/KfrVtpdUmr9GKqDaZ86rstJ8Q4EDypbEfU1Li7hmB161K1wuM9aRstjAsbi/uG1SuXzHrUk4Gik4CaRyLI40UpexP6/X9am9/w/rtVzcHG1Utw5OKXUH/ADTIe9x91Vi8YJ6mrW4YgUFcQjpU1CvGDcTfIkn9eVXcvuapb+Ud6qv+Igd/0aLBULpGw3/GmRW1QvuXmBwYHX7v6UKvBlrku4hUYgsYloM6QA3oo7BdqZDh9RJ2qluGAPpO33fKYqaqA0NOWWAlpBpCmAWA7xmf1ish+0A/3cf4q1FjiW+XUR+dZT2/fCfa/KhHuBLge8VzYPwRW+pkoACMj50h5JB4e/GwX+tPeP4dDwcowWLIYyZk/P50j9mbarwl/wDxET+NVLZP7G2v8N77Pr/Zr/Zb8K8S4k+IxXtvIW/s1/st+FeI8YkOwNP0ndITK9ge5XKm1VGuqc8m2RI71rPYrlf/AOQxECQo8xmZ+tY+a9R9mrSng7J6aSCPOCD94++km6RZj3ZpOGvM+e3+1TvXJT5iucDxCohqPD2jjP3VmZpRXGK+KTt9aO4jh8ULbbcdRSjoHPDx60Tw9nrUXerVOKSRfAKUVOaHtmrlNUsvSJTXCtfV8TQIQND3gCKvehbpoMNCzieHg6hVdlfrRl7Y0HbfNPFlU0FJP6NcsiSBj1/KqmckgRTLhuAkAz9INMUMqv8AClfF0rJe2vD+9W2FI3/W1bPi7jAaTtt0pH7jUCGEjzqJ0LzyZnmqXTYWGBUJpjYwKn7MvPD3vJc/fRPProsqcEhlMeRBz+ND8hheG4jSMlZP31JXo/SKtW3o3/s+f7NfvpavE+NMuxO817HyUg8suDbwnb0rxviW8RqdGvlIXNwgYmvmXM1bau6ZwD2ParDdBQjBz8/urpWYQRjXoXsLx4fhntT4rbSB10vJn5NqH08qwDrRfJeYGxdVwcbMO6nBH4H5CpJWhoSpnqlq9gDsabWeLChQRJE1m7N0MAwMqRP9KOtcTmaymvk01+7K7Uld/F6n/aqb3NdI79I/rQacWWYTSMsimM5E0SjCl1x4FctEttVcjTBDe3FXAUjvJeXKjFWWOMcfFVbRYmhwTXKETi5iuPxcUBqCSaGuUBc5m2ygn5VAC63iIippYLL+IMCgbTQc1XeuMMHeq7b4opUJIYqoJBpjbUouDis2vHaZJ71f/wAX1Df6VaZWhlxfEYJ6/r/aguX3YtmcljCz5Agn76XXeMO01WeLj6YqUKD+1vDG5bBWPDMj1j+lLeQN/wAvxEdFj7jTj2ivBOFQCNToWJ3Pxf0pVyPiAvC3xHicb0G24fpFWr8Nx7PHVy24OsGvH748Rr2T2Ytj/h7/AGTXk/F2Ydh2Jo9I/lIXPwhYVqJxV5qlxnNdIwlg4jwaY6zNDjevp7CvjUAbf2QuF7TDVsYA7dR+dPLV2CQcHqDXnXJeYNZuhlOP5h0I862ycxW94hAPaaqnDezTimqoYXclYzPT86nwyeLO4pc1xgQZMSJ/pTNLWlmgdo9D5/Ss8kbcW6GBWRQ/FXnURagt1MSAOp7E+VFcOMCaNW2I7fryqq9y/SYzl/OeKa5D3bhM/CbNsLAIGGBHTUZKnYd8Om41wTqhx3EA/Mf0pq9gedC3rEn4dUUZSTBjx1y7J8qZbgPh0kGM/wBKH53fFsqsTJzA2HWjeWJpLedCc2EuI7fdsaq2sdC/juftbX+FbUgR4mkLkxMKJIofl3tDevM4LWoAJDKl0DBIgh2ByM4Gx7yA2tcGsAAD0In8asscsVfhQD0Cj8KtUo0JLH8rTFaXTcywhtjG3qPuqV5AtNBwoAiPOYpTzIxtVV29izT5FXEZB++ocNeIFHC0ukn/AC/eaAuWYgjB/XarUZcmxMgn/aqecP7pFZs6sCPQx8pqdoXLrBQMkxjE1H28tBLdte0D7qPlIpk9iPOOTn93RgWU6JAY7jyoXkKzw96f5RTq5zq0/BkXASwtBVE/ryoT2fvr+63gF3G9VfJRafsKpytejZezj/8AIN6GvMOYD+I/qa9T9nCP3BvQ15ZzNpuue7HrR6PvkTN2oVIsz5VQxj0q1WgetUs1dM55CvjXBXTTAZKzvTTh75XNK7Ro8HFOkK3RreU8R71JPTH69K0S+K2CRsB+U/fXn3s9zP3bwxhWOZ6Vu+DueDTn6Y7gTtO+PKseWJ0emnYfwx2FNLSTSqyIimVq5WORviwj93HXNV39IG4AqniePCilB4htRe7OmPCAJ+ZjrtSLcYc8MZkjag+PHiBNEcFdXTg+lD8xcacmpJbgQXwwDDvVjWF8/qaz9rjCrareV6j+lO+H40MARkGg9hivi8DFZ7mFaDimrP8AFmTUiRvYH4qAqgYJ36enrFVcLwrXn0r0GcUQ9sORmYjY9ev/AKrR8p4NbaeEZYye/YT+utXXSMWTdkeX8tS0Mb9T+Q8qyP7QxOj7Vbw1hv2hMQq/aoR5K5cEuf8AIkSwkIEOgEsDM+tBezY/5W/IiB9etaP2h41X4FdJEm1G/as1yC4f3W8PKq1bg79j7avw3fIP/j27wa8r5gP4j+pr1bkCRy9vQ15VzMTdfbem6TvkLm7UJHEV85B2xipTvVRrqHOIrXdVdIxVWqiQvQUSMg0Pw4nFF7LVkRWCkwa3XIePLooLeFXBgscnTA8O0gE//tWDYZrfcm5CRy8cRMMXBGOgkD6wSPU1nyrY04OTTqpirDdIqPLrwdFPcTRTWJFc2R14uxbbydTdNqMKBhSfmPB3M+7aCuwifl9KXcs5hxEN7x0UiIOmAwJgfMYn1poxtWM0+TRjhCPhMfryqm/wTGJafKIqr3vEjEWz6k/kK613iDp/uxPrj7qjQu3tF5s6VxVKeAyPhP40l5jzO8oMNbYhtGkZgxOcyKL5Tw91wPeECcwB/Wg41yMnY1vX8UpuncmnfFWgBApRcGTsYBOdsAkA+pgfOlQs3SGnJeEGhXJBJGMDGT5TnfO1OAKX8mQrb0NusfRgGUnG+SPlTCnlyYyJrBftF/7Z7NW+JrA/tGx7v7X5UY9wsuCznHAaeFts6QGQkEHbb6b0t9m0P7texgYph7QcyD8LbGrItxH0pZyBj+7XADjehp+H6G/l+HpPs4P+Qb0NeV80I96/2jXp3s9c/s9vQ15XzJ/4r5696HR90iZuEKHUAYzUUI67VBjUowa6hzy2+ykDQIA880IyxXRjapEzuaKIctGDR0yKCtjfrRYGM06FaKLm9ez8MLJ5Zb0vnRbhY3GkGR8ya8gscG9wwilj5dPU9PnWx5PYvW7fu3unR/gEQJ7MRI9ARWbPLajX08JN3Q39neK+JOzGPStBau1l7JCkbLtpMkRnIAUGSRjOM5Ip6tyc9RWKcfJ0MbrYkuS3mZH0AoS/yxWJK+E/UfSiLNwEkUQbJpY2i6MmnaE54ArACx9hyv3bVRe4O4VAAcj/ADXC345p83Ck9aqucMwG4o6i3/T+IzvDcqKmWjvA/OnvCtBHkD+VQa1GTVK3wAQMn9f70r3FlJye4Txl7c/Sgr3DkWCxHxso9F3H1IH1FUcTxQB8QLKsFwo2EgHy3IHzrRWL1u8nhIZTuO3aRuDRSoy5Z+C3iVC300sGDWUJjpAAz6ZHzq2h+H4ZVyJk9SZx2q+jJ2zOfGsB+0YYT7Vb81hP2iXNITEy39aMO4EuD7m3DgcGhPiBSTjbb+tLvZzhz+7XzOOlPea89tHhIS0T/D07bHuaTezTauHvkdtvrSLsf2N5/Dd8h/8Aj37Qa8p4sy7EbSa9V5KP7Of7Jry67ayafou6QubhCRh91ctmtXyH2Mu3yhuMtu252/7nyUjSJnqZ8q1HBexXCWwrFHuYIJuSBr7lZ06gMgAkCZ6V0HNIyLG2YDl/s7xHEqzWLeoKsySFDSYhC3xH0racq9i7VlYugXnIlZGlR3MAmYhszHWDW7tW0A2Y4jTBzEEQIjfAjtXzKjEHbE5BzlQwBxj0J+HYAmqpZGy1Y1EUcDy5B7tLSAaRp8O4k69z01Tt5d6h7ScoUOhUKUbwkMgYg74J6ET9POmZJ1FSxVTkZxiSphSARsJ858iXxHELcttbeFaJVicdSstscDf69zVK+S2DSZlU4EKIAAHYY+4UDftwcU7+IYod+G71nTNyQoLH3dwC2Hbw6cnVqBkaBsc7zsBNG2Ls5BBHcEEfIjBqfDqqXZIQjSw8ZKiYx8OSew71WnD6CUXITAfo5PiOkdAupVzvE53N/MLK+MleyYuQ00xscWIpXcWN/wD1S7jXuofDEVW0W0ag8SKhc4gRWct8ReImBVL8VcLaTSUGxtxvHSIFLRfiY69aqvqRvUCuKZRF5LOBcMx1k6CRgEhiVDmFJBXY7HJ6TXbcqZUwe64rnAcKlxxqMQtzV4WYgCCpIXZZxqPc9KvRJHrTT4RVBXJhqc5ugZg/ID8qrPF37lp2t3HVwCCvhxg5EjT2IMT51WnD1fwqwt7YSkEkiBmJM4gT17UkXuDJBVZleSe3N2yfd3v46DGqfGIxhiPEPtZ8677Xc6s8SiNaJmcqwgj8j8iazfMlBuOyhQCxICyBHSASTB33O9CiQa6MunXNHMWZ8HqHtEtu1waFFw1sSPPGfoaS+y1xBw187TiPlWdPPrptLZcyi/DO4B3E9R2HSnXs3bDcPeg5AmKxTwuEd/ZqhlUn+G+5A08vuehrzTicMfWvTfZ4f2c+OhrzTih429ar6TvkPl7Ue2rymQcyTvJOR/X57E1Xft3QptlfjjYTMZ3XqDkenUYp9bgqGnpX1myI+LUPWfzNabKrM9bYAKsFpmMzp6KJA20gmNO33F3OHUq7CxOnJ0ll9SFG0wc570bxnL5yPpn64ydz5+tB8JbkaZUMI0kiSIBby6DrIAMRmouSMW8TrQyvuhqkFSSWB0+KQxgCCM7gyMQau4PhtRUEmWJVzg6lhtZDdQSAJ/zb0UeDbIOmTpUq07CcgoNyVEHoSJmcV2LrI6kJgEofCA28lSQB/NkSTuZJnBZEwLmHB+7uuAMHxD57/fNA8RarS85th0FxMlD4u8GNQI7jB+VJrqyKyyjTN2GVoUWVPvFKmMn6aSDEZ2Jq3mvFoyq4YeELoGoOQoGppY+IKwYwv+IA7Cq+OsTtTRrJs2PduQGe2ravE5Z1ZgUB2JA0hgdXxR2q/FvFor6hVJSErgMKC4uySB1pxxPBraW2JMss6W3Gx/wjGY9VPSKGCdP1G/8AWqpJp0aISUlaBbVqF2FD8TZ2PUUe5gxXDYnelQ9CTjWOodMV9bs4LEE9YG59KP4nhcg/oVZYtk+FQS3QAwfkemSKNgkqQRwXAG1bcq4LaLhLqAsDVA0tcAdj4WUaNg+oZEGNjh1IEbRV/G29CkuVZtRkQVOsBdXiGIw0qI8SnPiE94RQFAFPl4SM2C92VtYis77Rcx9yjqN7qaAe0spJ8vCG+cVpOLvhVLMQANyelec8/wCZJfuSmVAjIjPocxT9Licpr0L1mRRg15YriuXErZ+znLLVtHcNbv27tkK2pJ922oFtGdx9fStBxXJ7L2hYS0rKdRW2NUKdZIKurlpjHinGrfBroS6mKdUcxdPKrs8nayagrMpkEg+WK2ntF7M+7VblhfAAFdS4LagCWdAclNhp+IErg6gayroCKsSjkVoqdwe5v/YDnty5w1+y4B06dDbE6g3hI2Pw7+fzpVe9n+JLEixcIJ3CyPkRT79nXIgvCtecx70nDKNJQEBDB3OoMQf81ag8rDZGr5Y9a5korHkbib4vVBahxwfFMLYIEgKRG4wQcmfE0R9aMsyxBDMZ6gL6nVpHaM9KE5ZeCqwEtnJ0x/KAPiM4JOxiRXPe6SADOoLgDJyJmA2IGJjaSCIoxQGy08UVKsQQDORJ6Ex4m8XSe1fX7QYMw+KM6VnUR06xiTPSPSu2FBUEkvtpGIk5aBqwPIxvnNdCsoKmBqJ8MdD3ZSQMeRoNUG7I2blyDIB3YNLE7DAEaTO3qpqriOHLMTkuoIGYGQZ8QHbGI7zVvLb5CQxCqPhZsg5gjGZDETR6tOJhgdtU49Ppmj6ILuGUoQrQrZ2Ig7QpAxpyYOIJ8sruIsaGEfAw1J5DqPUfhFPOYWw2kkDBEgnTIOD4oMbj6eQoayiXbfuhI05UkTBkxLDBMdtwT50s42h8c9LEPE2pFV++vXLgTV4ipBaTJUZMKXC6ziXHiPSr7sglWEMDBH66VPlZti7/ABdMFSBqAKmQZHiEBidMHyIgzSYu6jVmScLF/HcNjWuohQAy48GdJYZ2ZgOmSZntQhB/WPlRL8YQ/uixvsttFUi3qUBz4saxpcAWyBIAJPlA+ptTa5DMzNB3yxn75HqDRyx8oHTzfayFy1NfLgURa4d7j6Lak4EkdN4k9MA58o60RxnBFbSH3RGkXNTag06WzPw9xAAnB8pWMG1ZdPPGLpitxM1zg2CXRK6hcU2/QsV0MRI1KrAEiciausqZP4Ux5daWBpzeIYqNHRSfeDWW0oQpQgkCexzUxK5C9RNKH2CcyvoBpue9gNqS0QoUyJJChpKlsYgrO2xoZVAUs3hUb5wB5k9q7zNWBhLbpZUyBcADzhW7Yk9BuIO1Yv2r5wX/AIKnwiC3meg9Bv8ASrljeSaiZVkWLG5gXtFz737aVxaBwOrf5j+QpMgGoNGxB9YMwe4Nd01AJGa60cagtKOTObnLU+T0fkfGC5aYtaW0ruzquFDsqqddshQB4lhlAAKjtqnQqGRje4fTbciCmogwAoL/AA6VWfDBIXwgCDM4jkVu8eHsul509073ARNwC3JW5CGVIUayREjUJ+Jac8JxiXrl9LSG6LOktftQUKGW94oDK+oAMNAkHQ2c5504vU6NsZLSrGfD8FKlnuKXuMH92o1HT8IM5Ab+J8OoEzOYWvLOL4QW7htpcF0LADKI1YG4DGG6ESc1ueac+ROHW/ZRWR2A8bhbjhmJZvdkFoI0xqJwWPpm/Zfhhe41NKFbYf3mlQDpVTI2UCNRUbAZ2q7p7jcnwVZmpNI9T9nuWGxY4dG8J90pBxGvecwWBLMY6Zrj28/F9VBM9ZJbOab20e4591AIAZQ7QJxlVjI+PEjffEUJwXML+gaA2nIH8NDgEiJK1mcdW/svtrYYXPjdQJMggd5HXsAAc96qPD63lAVKhpJJI06YjIypQR69hijeMtsWaJiBHXM94PQDyqjhDKlETGMz0Jnp3AIMGcmkQSK3IKQTqBmd2jzkxkfTHzIuIukEeLVpAIAEaiCxYHLHxdz12zVT8ENRjP8AhBzLAYAkevl9a5d4NZKMYV9RYk6RqKqSSEAHxD0nziHgttwSYJc40hbTadIe2QCcZBadEkzv1kGfMUVw94AkahnJbTAwchQMbgnYD8ANxvCqrAGSLcQIC4LLAYg9gwB0rMwZ3owWiSAjGPUa23w0kr0JwNoz3Et3SIqoK4Z3dm1KNH8pBBkf+ooPi7em6AmlZAHoVkqdsdsb+Lua4i3JLLiPDEmNpmCd8jvUbyXLp0knuIAGcqZkdJA7QTgkUsX4C0S5xwXvUW6g8YExtqETHr2+YrMNnPStdw3FBCVldOIHnA16YwMydOI2xtQHOOWDN21kfzqP9QH4/WknCtzRgzV8WIuFtFlZRbmGlCraSYl3lchzAEDEQY6mrePImAhtJpiGOJ1eIr7xRmC2AQQTPWoWbrW2lVDCZ0kkeIAqGVhlTBgxuMHFCcXb97csi5i2tw6U1ufjaQGdySwBgDbHrRU04peQyxS1NrghwLMw1hgo8SNrHxDYFUbD9wehApjx9vVZBFxQXS24GlBkzqUm2oRNPhJGrOoZP831riTdF5WJUoCSjKyj+YMLZNvQzz0QQZBnap8wa0y20tLcF52CEs2G1QCJmR8Q3GxzViVKimUtUrYFwHCnVpZXJChiFI1MXgIFORJLDc0RxnAWriPcSRZB8UsPeEQFYBSwBhpINU8Xy027auttW8LKQDqUBG0MjBEAVlb+bUSCsz3pv8ejoWuIqMGY3AbhAdCpC6Vx/MUnSQfiPYUNKToaU5TV+DP8w5obVm4puF1LbQAWZQQpc9+4BAkeVYRnJJJySZmmntLzFb14m2zNbAEM0yzEAuxBAI8RIgztMmaVRXS6fFoVvk53UZdbpcI+Jr4Golq6DWiyg9E9leUj9yW9cJW2TdVihBaHBA8MgrlUOqcR5msSnB3kui0vveHN3wCWKHQ8RqKwCApBPSieTcz4gPas2nGlrigK2mDJyCxBMGTjbyO1Muc8+e1dKWwwe2ShLrjTJY+AnEltiIgDesdSjNpLk03GUE34J+1V2w1ghFAKXUtKLbhl1W01SATq92UuFRAwUackVf8Asy4LXfdomAqjAOSZODuYXbfzxVPKeW2LnK7xa4q3EZmIO8j4T2A0hcdQTWr9iOXNZ4dSdIYmXtsPEdYGqIJOAApIKkRsJM1zlpg4/wBHjHVJS/hq2T3cEqCJAJIOGGmRMR8UnO80HdtaSVkwMCPCCBsY7kQT5k0e1w3JCqRqAPxyCR1zJMHG8jFGrzHT4feW8Y8WmcfKst+LLt/QQ90qYkAkgajsJneqOBcr4WnYeZBCgEkTH0oS8x964zEL6YmT5RO9MrdvUZO07eYx9QR+FBEaPnsalHkZG+4nuT1zvQl8Kry8jAiRgCYPXPQ53gUZb4vxFNJAHXEdB3nr1FBafetrPwKMZ+KMwOsEYJg01WQn7ssysdTHOqfDCn4fTB1RtIqFjhQdDAE95Ujp9DmCCKOswxyCW2MjxTGfuoW9zBg8Lp0AScifTJx0+vSKD3Igv3RGEAAmTv8AP1nv5eeK73DeIMsBhJ23kRvUrnFABTiD1JiMT0mojjBqgxETvtjr8wcz2+YICcTweuDpKlieo7YkDrOMEUvW0WUrJk6QuTILEEGP5ToJxkY7xDXiLwYEDaAQYxvmCYEgg/TelnDXQrTBALLgyICgLOpiZ8TSQDmJopBs7zflegl1Hh6j/Ce48vw9KUXbAbpI9K2PDcTrkETpA1EAxmem+w9M0m5jy7T47ebZ3A/l8x5eXSqZwa3NOHN4YkPEXAotqF1hLi2WbOp2j3atPWchmn4QOpk28/g8Q8Dp/FHjSGQBmZkKadTPoA93AKiRIiB+KtAj8D+FUu1s+7VffeEeIXWDLOI0QY28gcCrIZXTsk8KclXkEscMLZdbP91cVdbNbAuOfiOvESGJyoG1Zv215poAsp8RHjPZe3qfwrTc65gti0zt0GB3PQV5RxV9rjM7mWYyT/TyrR0uJ5Ja5cIo6vKscdEeWUivia7UTXUOSRIqSiuAV2gEs4e4VZWXdWUjrJBBE009puXm3dL6SEusWGAACSSV8OMfraldm5pZWGdLK0d9JBitV7Ze1y8batW1tQwIk6VXvA8JyZPkInvVU9Smmv0sjp0tMB9jOS/vXELM6LcOxABOJKqJIGow2OytXsNsmFFw/wAQxEMSxJzqLdGiFgzkmk/7P+Tfu1o2nXTenVcB3kjb/wARA7dRMzWl90Ly/wARCnmDmMHeNxj5isGbLrma8UNMSHDWhbK6mEnAyIAJ2GO5FU8TbsliWVZ65qq2dLhLuqJYKcDAgwdO4iD6+lMrlsTsKz8FpRyti11mKkKwET1KnxR0/wANMReVCZYZb7yfLzIwM1mfZb/quI+wn50ZzX+9P2V/0CnjwB8hfG3Wdwm3cYgz1kSMZE1217zSBbGnYeLfEasEQAZHlg1PlX6+i0zFEAl4/in0FWtlTjO69DB9fzqvlS6yVYgCMgjJ/wAMHp/uaa8T/N/9b/6WpTwX/UJ6r/qShpt2S9hxcuovhxgTGDjvHbuaGucPuRkGTAxvGojp0+7pSP2r+JPQfiK01jYUHwNXkUX2LQNRJ8TEsI0qJmdzvIny6g0TaNvSBGpjDQF1em+46delR434r/8A9B/1CquB/wCz6p+IotboC4Zdw/Byup4LHAHwjPTwCTvA+15ACgcQxYMdQHZSfDsCR0csQCZ69qP4n4T61bb/ALtvVvzo26AKeL4JWGuyRB/lkZMAnT2Mzj6UotcAGt3HLqjIWhWwSR0APkNvTvWgsf3d/wC0n4Un9uvhf7I/ClcVf2Wf6S00eSe1POjxFyP5EkDsTsT+vPvSSvjuK4vWuxjgoRUUcvJNzlbO1yu9K+NOKcr6uDauigQ+BrZ/s69nxeuG9cUNbQwqnZm3M91UfefKsWN69g/Zx/0dr5//ANDVHUzcYbF2GKctx9bsqjrFwiCsKniJAnAEwBKhZMmSCaKupcvLBJC4I0jTtOTmfPE/F5UNyb4W+yn+pK0dr4l9G/0mucvBtZnuK4Ldix6yT4iVhgZOCcEiOxNC3GvMdQaAegSR6gmTnf59NqZv/d/+P5VDhfgX7I/Cq5NsPB//2Q=="/>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ata:image/jpeg;base64,/9j/4AAQSkZJRgABAQAAAQABAAD/2wCEAAkGBxQTEhQUERQWFhUXGBUYFxcVFBUVFRQXFRQXFxQXFxcYHCggGBwlHRcUITEhJSkrLi4uFx8zODMsNygtLisBCgoKDg0OGhAQGywkHyQsLCwsLCwsLCwsLCwsLCwsLCwsLCwsLCwsLCwsLCwsLCwsLCwsLCwsLCwsLCwsLCwsLP/AABEIAREAuAMBIgACEQEDEQH/xAAcAAABBQEBAQAAAAAAAAAAAAAFAAIDBAYHAQj/xAA+EAACAQMCAwYEBAUBCAMBAAABAhEAAyEEEgUxQQYTIlFhcTKBkaFCscHwBxQj0eFSM2KCkqKywvEVQ3IW/8QAGQEAAwEBAQAAAAAAAAAAAAAAAQIDAAQF/8QAIhEAAgIDAQADAAMBAAAAAAAAAAECEQMhMRIEE0FRYXEy/9oADAMBAAIRAxEAPwDmPeU7fVQPTg9IYmZqiY14WppNYI1qks8xUJr1XomLhpkUX4HwC/qkZ7SjYhVWd2CpuYgBR1Y5HIGOsVRbTMHNsqQ4YoVOCHDbSp8jOKQJABTwKLcV7OX9Oge6oClgkq6vtdk3hDt67c0c4Z2HO1X1l3uFJMrC7gv4SWZtqkyDnkOflQGRlNPpnfCIznHwKzHPLkPer+q7P6q2od7FwKeoXdGJ8W2Svzit5peF3dLae3oyGLOH3XWRVK7V3BgDJKxBAiJkSZFU9RrOJWB3pazeUlYtqH3EXHVcHapifDljHOIzWo1nNr1zFD2Ndg7Q8G0QvNqNfbuEXSgJDOluySgUNcKwZLc2Mj06nDdruyo0wF7Tv3mmYqFLFTcUkHntG1lJBhl9iAeboVsypppolpuCai5bN21YuPbEyyKWjaQGMDMAkSY61Rs2S7KiDczFVUD8TMYUD3JFMKQmmmtF2g7H6nSILl4KU3FCyMTsboGBAInmDEfPFZ40UA8pTXleVjDt1ezTKcorGHUqcBSrBJg1ODVCDTgaBiYGvZqMGtF2X4UpuF9Sh2IqOLbgp35dwiKCY8JJkkeXlNB6GKPDeA6nUKzWLLOqxJECZPJZI3HngTEUPawwbYVIedu2PFuJgCOc+ldh1ijelrS6i7prQYyiWlNsBsW+73pklrgkjHPAxF/iPD0e8n8wpW+oBsajcqLNsglRtbAJYyDgzAJiQikGjH9i7N7TP3F2zbJuksj3CWt232eNDtENcCANG4CN2elV9X2b1Taq/ctw4tslwuW+JzsZgsCTBZiPMIYJODs7GifUBbr22s9xcQ2yDuDG2xDvcEeJSkLGBDE+xizZG643iDEWw0EqW7vcRyPi/wBrdk//AJHkKwDLcQe7dTS7raKly8jttdnDwNyEkKBtjYOUy0TiqvEuHX72ttt3LPp0K7Q48BGWJPmN7N8sVrOGWkUBIUqqlQoClNoAwDyhYZY9PrYS5sYWwG2l02/iKhwqgdRAOY5Y9wBYaMfxTieot7xbFolpVVRm7821Dd6Y3AhwIAhcAGszouO3LTlle7cPeLvbUMSkAON3hzbYgnwnf84ipOMaQjVNavLe1DIdgLPDN3YAVgAuFIXzkgTM1T0t5r4dWtd6Ie6wtAIQyAlTu/EuSI/3hGeabZ6sPixULavV3/pueztvU93vvXdPqEMbWQl73duSFG2ADmMbZxE4ArziHZW5c0TafTbArvvG9jtVWud4q2Vg7VwoiRAJ64od/DThy3DeusChRQAH2utwS21CGG6FCpnrnyroWv4kj2FdTjcVMFRHhaOoj4efSJiKdM87Ni8S82ZHgOn1Wi0QtmzvZd4CowJYPcuNMNHhyQBky5xXPeznZrUrr7NplNtxuuKxyv8ATVimVnDOFWOocYgie2bw3eXJMyQIgQYG6J5wNnuSBjrA95UYM+1XVWILJKou3xbcx0HUdTOILeiNMw/bbT63VA6S1p1OwK7urCGCzsQYAW4fi2/6Qmc55douH3b1wWrVt3uEwEVSWkGDI6R1J5da7rqdJc0jE2Ue6LtyDuZgFvMAN8CdyEQp8MKESMiotLobOmvu/gt3I72/qbpJc947FhE4tsFYRIxHPnRTpG6cb4r2a1WnQXL9hkQmJ8J2noH2k7CZETEyKEGu06NtJfm4+qvau1eYoli4HIU5dy21QxUbQoMQDHOa572/4TZsXkfTQLV0MQgbctt0ba6q05HI+m72oqVujNUZgU9RXgFPFMKOFeV7XlYI0GnqaiBpwNAwd7J6FL+qt27hhSSTEyYBIGAecV0XtfxFlVWtBAouKni2sqfBFwjbES0ZMDcPOuUaC4RcQrM7liOfP0rpvb7SWbti1cLHdZ/pGABIKykznBEeuanNF/j05qyjoNfcY/1LpR7ShchAhFxTtQszABm3MdxPM0e0ul8FlmFw3bZ2qjXFJm482yHGGgEDByRGBArD8P1C7t1xE2EC3tm6hO1oNsOIBB8O6TgOMiMbzs5bMm4Xtw8EqobaoQQFUcoHKfQdc1zQVSOn5OzR2UPdFC/i8JET4d28eMjkpXcAYOROSK8fUGAphWUMQcQbU+JSYjlybIMmg54/ZsXdt59jOiZ270IMwC8EAZyGgD8rR1C7ZW6jgfF4gdmRODBTBIkzVvSOX65JW0T97uUbSFgFgNpaVCuoLdQRLQf92Min8Xtk27d5DuZIBBBMKHLW2IUTzAGB196zmo7Qi3ccHwGQd5Ki4ACFVgHJkEJllPtHOiFjV3Coa0yDftI2uzKqkKJa4CMdYHKeeQK1pm8tbMN2m4YLO9rRubAzMS7DeXZ5ElWgDkZiSYOJqtqtLf7m4z227lriMbvckD4W2lSqqCplp6SV5HJ6Pb0ibWUmf9GF2sGOGMLkEkmMx15ZcqXI+MQqkFd5O2Z2BQTk8o686B1x+XKKSe6B/Z/hb27SG3a3Xbtsq14TuG6GdSpJRMbfFgt7zR69owgK3STKMcbim7oGEwwE7ekxyziHT6oi2La7hJIBXqOYnPhxA9qG8Y1d60Ga4yKREmQoyADBAI2nniCM4NE5ZNzdsMW9QTDErEnZJYBVgNOFywk8oPhY88hyWpO4CArcypWD+GIIweiifMyYAAcM4yH2Kq2i07pFy2wIwH3qBO07T0BABgUc1XFbKbVuXEUxgswOFIVjB5DcCOXOt6QPEuUEdTdT/Zq6o5EhZWfCfFiYjHpzNYzi3BEYNzBvuy6t+8URbBJBW27AKQo6AAEDmIjzQdpbV3UOih1Kq+1yFO4yJE/hmGMkEnb0o12z04ABt3FVwy96rLzDwdrsMYAziekjM6TflheJwnUlsxF/i7sENm/ca6zCzZ2EItpBuVWgDJz8QVfcRm52N1wBd9SUazYUA3iGukb9u8hScjwgMVHJTkgYA8Y4iGYXLVu2q23dCiWwULMXAbvJJKkbcSMk9cnTfwr4UoXUXS0hgbJVgACCFZnGOUE/8sZmpYo0duavq4ZftvwDT27X8xplZQ9ySDChQ8lUCCNsAqeUxWJro/8AFDSrdnVLd8BK7bRETnaGGYwoAwOlc4NdceHmPp7XleTXtEBEDXoNMFeg0QGm7L8KLRqGUtbttyQ+MuIK48prpWv1BfxbCoZA3iiTnODiI865h2U1JlrW9kDEN4RJYryBPQVrdPxE90z3AYGBsG488EbjzPKa5Jyam0zqjBOCa6EOK6XTjxWl8QMOFaYeJ8vKB1+EZzV7QWP6Clg0gMNox0AgicGBJ5k5oR2V4GdQQz2wqMDIByNxmAOnIEk8yflXRdPZW0AqiSBzJk/U/OiLLTozv/8AMC+CzoCSqypAlYGNse8HPQTWdPZJRJ23QCdhiAJLbY9QfmPWumabWjdkQeX96vXtIjkHocNHXIP6fejVjRyziqTOY6HscisF2ZA+IzcH4gTIEKZEZ5RjnFH00aqqLgg7ZkAiZwJPsROBzrVXdEi/CIJxI9yR8s/evNXw1Xt8v9J8jjBo+QPJKXWAbAVsHcI5gMoZVI5DnJ9Pzq3b4Zb7sN3lzfgEZ5QJM8gckZOQPnRDh/DLajAER79YHOiVkLmAOQ+g/f2rJCNmTuaRWO3xLKtILAgjG7MRkMcHyNDNVwhWtkNBA3DI8KhBBHnn2AM+Vbq5aXefLGKfd0yeQ/wK1B9M5SvY23dfwmCZYsSbZQqwBYATyJ5gZJBrxeyKrl7TkTGSCHKxyPxQJA6Y+tdGu2ArGMRgEeoFSadABAyBP5/nJrUUWfIuNmGXQqlm4bds2ym7aATl9nxRzg7guSc+gimaq+ptFrUGRLbYCy20tOCSQQYHWfKtjq0QkLAJJ5mcfSgfGeCsll/5YhebFB8J3EFzHmYmgTbvbAH8nZubBdENa+D8DO24kyQ0GM55wB6UXvoptMLbbVhtwGXOxCZIj4ScggnHlWM4+oVgqphRuiDbLbjIbOZPn0NXuH9oFa3slQSGFxHH9TIgzgAERz6maHrYfDatF3tTbN3SGzZCT4cOYJ7sQotmMnBwYrkmotMjFXUqwwVYEEe4NdXs8e3t3iLaUWm3nvdynkQkETPhn1rmXHtab2ou3CxfcxMnBjoPly+VHDklKTT4bLjUYplGaVeUq6SBFUiLiT5wKYBV7RWdxCwNxMCfWsAboVJYFVLEEYznPLHStLptTcF3ZtBkgELmASIj99a13Yfs5bKB2UEtEjyA5GJ/c10GzpUtEttEyMgCTUptXtFIuVaZV4Dou40wJBDMAYOCsjCx0wOXrTtWVRAzdRPuf7Vd1tzHvB+lA+0j+BR5A/czUmyiVsoHiisYBzMAcpJ8qI6PijFYk+X0J/tWS02m8QbyJJ/OPr+VGi21QOuf8UtlHD8Cp4u0/M/l/erKcWYgzyrMWn8WfSiD3MAD99BQ9j/UaDR60lT1jd9oirNm9CD2Mn3Jis7aubQBM8p/P9PvVpdUYj0/Z9smipgeIL6nUkFfUL8sD9/Kon12D1FBtVqTP0io7WoHLocg/v8AKt7B9Tov6vVExBzH3HnUL60qhAn18/3moC04Pr+/zqPUqcxygffrR9CuFDNLxRZPiE+QMgUd0mok/vkaxo0UQRzn5jEfv296P8JuHIJ5COuMVkwSjRb4z2btXxuEC4JK7hKkxG0ziPyxWB1vDLmlDMyDcFKkxMA4wfKTM+tdG/noX99TFUdbckFiARyhoiCIMyfamVMm24o4/wAQ4oQrlGAc4dQMMI8MgYkGPnWVNajt2yfzLNaELG0gCBvg94R6eKPlWXIq0IKGkJLI57Z5SpUqcU8AojwjTM9wIuSwbkc/CY9jNUBXQv4ZcIG7+ZYf7qD5+JvtFZulYq2dA7E6Bksq7/Gw2mDggM2Y8ySaN3QSc8hUVls7eRgR7VK93ofv1rmk7dl4qiHUPM+xoRxMT+/ai2oURzH7/KhesApGVh0C91EwP7U8oxMn7/lVxBVmxbnP6VNujpSsonRTkGnrpT5kfkaNJaEcqkCDypGyiQDXSuMyT8qktlutGxTHsg9KFjAttOWH0qNrBGYo5atVIUXqKNmM5DzyqRCZn0iKNm0tVNRZA5VvVCuKYKv2eq0tJcIwMdTEVbuuBz9qrTB/uRFUTshJfhcUbj74Pzq7Z029CpxuwfahwuQYJH1/Si3D7wMU8dOznkrVAbtF2NsX7KnbDBjkYJDc58+QrkXavstc0b+LKNO1vPrBFfQWsvALHz/Ost2x06XtOVcTEH1HSaup/wAkXGuHBYpUQ41pO7fAAnpz2kcxJ6dR70qoKUQa6x2DcfyVsriGcN77v7VydRXZ+y2jCaK0AMnxH/iOP0oZOAh01Nm6SVJ8vtUHE78MNvly8690dzCx0JH7+pqDiCyB6TXM+HSuka6jGRB+9RbpOKZvx++lSC5jH1pCsUMVMxV1THwifoB96qaXMnzp9xzOAT6DA+pqLZ1RRYNx/QfMn8hT7d4+Y+lVbQc81b/mGPoaeLB/0v8A9f8AelKotd57fU08Xf3I/vVVQORJB8v8ETT9v+9/0/5rWZljvj+808E9ahCgDxE/Mx+UU5Ap6KfXaW/vRsFCe6BzI+f+Kia6p6j5Gprh28vyC/5qEy3OPv8A2zQAypq0kGodO4IBPT0q3cWMfaqe2DHz+tGLJyWhWwGeelGrKkCQCfaKz+mubXYNgcvbHOr/APMlR+oroTOSSLtjxud3IUtXYU+HofX61Ho7skGJz1qTU3B4jyiPvgiqIkzjfb3SbL7r7Mp81I5fvyryrv8AEe8C4PXl7DpSq8eEn0x+lSWHuK7P2bv/ANC2p6CPpy/SuLWLu010vszrd1pdvIQCP1/KtkVoEHTNwTsgx6/3qvxFpGPfFOt3WZc5ED1qDWXFAkcjiuZnTFbKL6oGdxgZz5/SvF1AjBnpQ/WAT5/P9Ko9ndRud0P4WgevrP0qb4Xitmv0nIAfvzq94Bzz6DkPpQa5qNox7VVbWseX2qJ0o0O1eYaKcb0c8+0/3rI6jU3hlQfoa8t6+9zZGxzIU1vLG9GxTVgiD9CAR9K8JUcgOXQkflWTt8Snrn151bXiG4nPQfrQoIeOoVcwPfr9TSGu3dY9yf0NZm/rI5/sVSfU3G8S4X/UcD6nFarM2bC7qwuQAT9/vmmrxTzrK2LLMZe6Pbxn/tUiiFq0o/8AsUHoIcf+NP5E9Bi7q1fpBqtruhFURp2B3b0P/FtPPyeDU2tvRbn6etCqFtPhAmpW48cojd+lFLdsi3PP9ayXA7yk3J/1EesqImtJavkAEZHl7+lWRyyLejvx8qh4hqtsz5TioCxLHbWY7a8TNq2ACZYkA/nVIqyUtGH7Ta43LzEzPv0nFeUK1LyxNKulI5xwNE+FcTe0ZQ9OXShINPVqYWjr/Z/ixuWxI+h61du3RXNOE8YKgDft6GtbwniveKQSCR1FQnj/AILQyV0scS1BAih3CUYX2ZQdrKG3fhBXBBJ8x+VFdbYDqI68jS4PaIVlYZz5QD0OR71zTuNo78dSimi0NUGuldoO1VJkAjcxwM45AnIPMUO7Q9oCmGAPkp5Z6hRgCrei05Zry5Db5YmJO5FgqVjw4wOkVaTgFm34iJfqWzP1pY9K0YnXcWvBQ0KAeQCgDEfPqKp6fjlwkFgOuQCpEdeda/iPDUcbdoj0IU/Kh68GtryT6uD9hVU4USePJ67oZpu0CMIujcOjfjX59R6f+qIaHTuzEAHBIOV5jByTmgl7hqhv0ronY/hoFoMwy2c9B0qU0vwtG10yetv90SbgkCIBIyWkDkfQn5etDNbxgtBPiPIACFUeQFabtzwkBwyjB5+jdDWd0mm2EArI58p/WjFKjPbAmv1V9eTPnMK20fapuHC8QWTcYPU8+pnp/wC60tzT2X+JD+X/AJ0a0GlQqERQFHMKsfXJmqucaqiCwy9W3oo8NY3FBMAjB3tGPI4madorJBeyoLKh3JAJUI/4ZHIhtw9qOW9OnSAfvQkW91y65MiQiTyhPiI6fEWHyrnbL+WZ24RYubEBYTzkGfMyOdaDQas+1Dn0oN6W6DFWLupW2pY1WC9HPmqEUWOK8UW0pZm9vWub9puPnUbQANqznqSY+nL71H2i4wb7z+ETA/WgrmuqMKOGU7GzSrylVBB4pwpgp4rGHCrvD9c1thHLEjzFUhSrAOocL4hvAUjlkEcoozpbcMTXL+A8QZbiCeoHpB866jYcyQRBGDXJ8iP6d/w5aaY+5IcXF5xtYdWHNT7gzzj4jTbuofn8Q9iKsW1qzYs59/X865LO9AU3k/0GfU141zEBY98fc1q7PCrbZb6DaB+VTnT2LOVRQfPr9aNgsyvDOzjO++6IXyIyw8oOQPM1sdEnTpQI9oA14Wx1+1aawBFFOwSso8S0i3JVuRrM6vs5cQyniHp8XzH6j6VstQIEjpWdHaArd2OCvlIiRRNG/wABarcXBT/mUj/vUVZtX7hHkPp9hFaixxBXFMvop6Cg2H94ZnVMSsBo8yoK/IHmPeq1vyGAMAeXpRjV6cAyKoG3mlM3oG6mFljyHOsL2i44HkJyyP8ANb7XaDvg6Fgq7ZJLBScwI3Y+tccviGIHIEj6Gu7AtHmfKlckiNjUZp5phroOY8pUqVYx6KeKYKeKxhwr0U0U6sYlsXSpBHQ11Ls1xMahATAZQARJl5OW9K5TWk7G8SFu6qkYON3UT09qlmj6iXwTUXs6mop3fwahuPFU9Rdrzj1EFDxKKB8a40QvOTyA86hv34oVs3NJ+XoKKQ1h3stxCwlvbcIF5mMyYkz4QJ9IrUJxMedYS5w1WEH9+VOGqdBtaWA69fn50wh0D/5BY51mu1HFrV9DbteK4hBDD8MHxZ9pHzoTa17ONoBE+uftyonw/h6gcudYyKHCOMH4Www/citDY4kT1rK8S0m1twwQan0epmlY6dmmu35FQA1Ts3qsWjmsJIyXbrURAmNonn1PSucua1XbvXFrxWcDpWTavQxRqJ5mfJ6dL8GtTKcabVSAqVKlWMeiniminCgYcK9pAVa02huP8CFvYVjFcVPprhVgRR7TdiNW6gi2c+dF9D/DLVMRvAUULRqNPw7Vi7YRx5Zpt1cfWrvC+x93Soyg7liY9R5VWevPyx8yPW+PP1DYH1rQKbbcAiTFXdVppBofoOEC4Sz+IAws/elVFWWn4jb6sPka8bU2n5sJ968vcCt/h8J8sUPu8Fg55em4U1RLRxqXGX9NdtWzO8HPQzV//wCetAczHsaD2ODSYABPrMfeiFns/wBXKgTyVc1qiNLFGK2zzU8UtP8AC6n5iqejaWO3liiOs4LbCnao9MZ+vWqvCrcKPPkfcUHVaOZdCmmFS37gto7k8gSTTLIrzilsNbhhKkiR6da0ei5HpnJOK6vvLjN5n3qga6bxv+HauouaRoJE7TyPt5Vz7inCr1gxeQr6xg/OvQjOL4eVLHKPSga8r015FOIKlSpVjBng/Z2/qGARDB6xit9wj+E7ETeePQV1bh3D7dpQqKBGOVXhUnMfyYfh/wDC7TKQWBJrWcP7PWLPwW1HyFEFekblCw0ei2ByAqG/fim3b9A+K66BStjxjbCB4gOtYzjVkK5K/Ccj09KI2LmJNCe0HEwm1WGGzPkBz+dc05etHbih52DL1/BqbTDag8+Z96rMQcqdy5g+dTaV5EVKi7Z5evk1WvanoaIkA002F8vtRCDrWqg1etasn51KmlTyFSfy4FEDQ61eNUO72uY65/vV57gANDMk5+1YyL9pq84pe/pGOsD61FbfoKWq0t26jrZUsVRnciPAq8yZ/TNNBWxMlJbDPZgv3ZDmQMLyOPQjpRnU6K3dXbcQMPUUH7Iv/QQFtxAyYx/mtDtpv0kc+47/AAwtOd1hjbPlzX6dKZov4UTb/wBoC3tXRhXqkgyKrHI10jLCnw5U38I70nxRmlXX14i0eKlT/aS+lj0uU/eao23qdLlLYKJ95pveU3nUd3FGzEV+7Wa4nqQWjr5UT1uq2zWf014XLpNTm9F8Ud2FbC4rL9qb6XSba5cczyA+fnWruNArG8Z0aqtw94A7XEhNpJdT8TA8hGKlBbOiXC1b04S0gHln3qC3g4q48BAB0FUd8GgVS0Tl6buNUOJ6kjkYqrp9a8c63kLdBtXNP7w9aB3Nc/n9Ks6C6TzM1qAtl2/qhy+1QG7NVnaWNOU0aGou6cVNpL/9cpbJJZChKloMmWBIMQAMzVRnhCwjAJz+frXvDLG4W7q3NpyP6bESR8RPlM08FWyGXekbLh6KoAWIGMcvlRdM0D4bgADkKL2npENRbNuomWpUevHNGxKK7mlUOreKVANE9upVqBWqe3mrHCWVNQatqlqvqM0xkZvjlw7TFB+ArmaL8cHhNCuGGKlI68XA3faRWK43pGa4WQOzKBMKdonpPLrWx34rOdq75RBG4hzynEgw0gGYgtB6xHtoDz/odYb+ks5MCqqc81M7bC1vltgQSCVMZUx1BxUc+VK0Vi00CuKuS1VbJNFrunBJnJP2qrc0sUUGSsrsTTtFfIJFMvGKZp086NCroRttVi3ZqLTipyjsypbQuxI8CgksBlsDPIGgNKVKyO/Ya4HKsu22qyhba1zc0DZPOCcxymi+lYEBEtC1bViVUkPcz0Z4Ej0oZwhnu3rr3bo7lEkIW8RIIVVQkHlPLyovp6eWlRCKttthfSPyorYuUE09yryX6nRQJ99Ud3UVQfU1U1WtrUAn1+rxSoI13caVMoE5ZEnRsoqzYqmDVu1To4iwahuLNOL00XKJilqtCGGazmq03dtgf5rXtmhXFdJuUxz6VmrRXHOmBhdxQ/iOmJHhMSQSABLR0nmPlUzhgaRfkZiDz8vWprTOt042CrelHidAgUmCgubnU9Sw5was911FUuF6VrWufUPJsuS0jaog/CAvoOmKuWSRuJ3QSY3c4JMe9NNC45fhEbdI2qeVnJB/SvX0Tsisoc94SECQTKkbpHP7Uii2WlOMVspXtGKgNiKKuhS41piGYECVyDIER9abqNK3+n3o0we410oWiB6c6NXuEXLCo5L2r7DeglRttCNz4mT0iQRPKg+s0xUFgy7cqSTE+gFX+GcVukli9x3KC2WuGQLaz4RPPmfqZzTpUc85OT1wh0nC1TI51dRCMVLFMVqQutFu1Aqb+Yoa12KhuanFGhHIIXdQIqg93caoPqia9/mNo506gRnlovoI5mlQfUcRFKqUcjk2zptqpTcqNKRNSGEGmp7YquoqzbrBLCLTjaBpqGnb6YAP1vDFYYGaB6jhp6Ca2NsTTzYB6UfKY8crics13BhPUdYBMfSoNRq7y3E71GOVAZsEqRgAD3+ddNv8GRjNUuJcBLg8jiBInaRyIoKA0sqf4ZfX3171ZG4P4mUsQwGJmIiTVexr9RZYnRKAD4TIBIDGAc5BjyohY7KupdyX3kJ4p3ZBAPP61UPBtWD3YI2AyrlfEwBnafP3o0L3VjtVw26E3IoN5zIxJmJJn5H2oTqOKG7bFuyf6rEBhthgepBnA9OWKu/ybhrrXRc70FNm07bIQiXBAInr9api1ctWr1xF8RLQq4Ph/ESRyzPyrGS3sQ4ZcRg1+GcqDKkEARgGORirqYqh2Xa9cVhcBZSR4lncJUwAvL8Jnzz51ft2W8vrillE6Izq0xtx6hN2rn8pPP8A9VSvWwOooqDFlmRDduTUMzzpt/VqtB9dxbyNUUDnlmsval0FCdXrx0oTquJE9aG3dQTTpEXJsI6jiJpUHLUqagH0ovKlSpVyMsSCpEpUqwSccqSV7SogLNmrI5UqVOhWOWlXtKmQDyobte0qJkCOIdaBav8A2Tf/AJP5mlSpSkelLsn8Hyf86I36VKmA/wDpg7U8qz/EKVKsibM/raBauvKVOhWDrlR0qVMA8pUqVAx//9k="/>
          <p:cNvSpPr>
            <a:spLocks noChangeAspect="1" noChangeArrowheads="1"/>
          </p:cNvSpPr>
          <p:nvPr/>
        </p:nvSpPr>
        <p:spPr bwMode="auto">
          <a:xfrm>
            <a:off x="287338"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915816" y="2128836"/>
            <a:ext cx="2748508" cy="4077949"/>
          </a:xfrm>
          <a:prstGeom prst="rect">
            <a:avLst/>
          </a:prstGeom>
        </p:spPr>
      </p:pic>
    </p:spTree>
    <p:extLst>
      <p:ext uri="{BB962C8B-B14F-4D97-AF65-F5344CB8AC3E}">
        <p14:creationId xmlns:p14="http://schemas.microsoft.com/office/powerpoint/2010/main" xmlns="" val="1284609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dirty="0" smtClean="0">
                <a:latin typeface="Comic Sans MS" panose="030F0702030302020204" pitchFamily="66" charset="0"/>
              </a:rPr>
              <a:t>CHRISTMAS PUDDING</a:t>
            </a:r>
            <a:br>
              <a:rPr lang="en-GB" sz="2800" b="1" dirty="0" smtClean="0">
                <a:latin typeface="Comic Sans MS" panose="030F0702030302020204" pitchFamily="66" charset="0"/>
              </a:rPr>
            </a:br>
            <a:r>
              <a:rPr lang="en-GB" sz="2800" b="1" dirty="0" smtClean="0">
                <a:latin typeface="Comic Sans MS" panose="030F0702030302020204" pitchFamily="66" charset="0"/>
              </a:rPr>
              <a:t>IS A FRUIT AND ALCOHOL FILLED CAKE.</a:t>
            </a:r>
            <a:br>
              <a:rPr lang="en-GB" sz="2800" b="1" dirty="0" smtClean="0">
                <a:latin typeface="Comic Sans MS" panose="030F0702030302020204" pitchFamily="66" charset="0"/>
              </a:rPr>
            </a:br>
            <a:r>
              <a:rPr lang="en-GB" sz="2800" b="1" dirty="0" smtClean="0">
                <a:latin typeface="Comic Sans MS" panose="030F0702030302020204" pitchFamily="66" charset="0"/>
              </a:rPr>
              <a:t>WE EAT IT AFTER OUR CHRISTMAS DINNER.</a:t>
            </a:r>
            <a:endParaRPr lang="en-GB" sz="2800" b="1" dirty="0">
              <a:latin typeface="Comic Sans MS" panose="030F0702030302020204" pitchFamily="66" charset="0"/>
            </a:endParaRPr>
          </a:p>
        </p:txBody>
      </p:sp>
      <p:sp>
        <p:nvSpPr>
          <p:cNvPr id="3" name="AutoShape 2" descr="data:image/jpeg;base64,/9j/4AAQSkZJRgABAQAAAQABAAD/2wCEAAkGBxITEhQTExQWFhUXGRcVFRcVGBgXGBgZFxYWGBgXFhgYHCggGRolHBgWITEtJSkrLy4vGCAzODMtNygtLisBCgoKDg0OGxAQGywkICQvLC80LC8sLCw0LCwsLCwsNCwvLCwsLCwsLCwsLCwsLCwsLCwsLCwsLCwsLCwsLCwsLP/AABEIAOEA4QMBIgACEQEDEQH/xAAcAAEAAQUBAQAAAAAAAAAAAAAABwIDBAUGAQj/xAA8EAABAwIDBQYEBQIGAwEAAAABAAIRAyEEEjEFBkFRYQcTInGBkTJCobEUcsHR8CNSJDOCkqLhFWLxF//EABoBAQADAQEBAAAAAAAAAAAAAAABAgMEBQb/xAAtEQACAgEEAgECAwkAAAAAAAAAAQIRAxIhMUEEUSITMkKB0QUjM2FxkaHw8f/aAAwDAQACEQMRAD8Am5ERAEREAREQBERAEREAREQBERAEREAREQBERAEREAREQBERAEREAREQBERAEREAREQBERAEREAREQBERAEREAREQBERAEREAREQBERAEREAREQBERAEREAREQBERAEREAREQBERAERWcFUzMa7mJ91F70C8ipa+Z6GD9/sQqlIC8LuCtYvEtpsc92jQT7fwLU7o16lakcTV1rOzMbwbSFmAed3f6lRz+SiDeIiK4CIiAIiIAiIgCIiAIiIAiIgKKtUNubDnwHnyVaxtpYulSpPqVnNbTaCXl2kcZ5qEKHa1imsqU6YYW5ndy+oC57KcnKwiYcQIEmdLyqSmovchsnhWn4lgMF7QeRcB+q+asTvjjaxPfYio/oDkb/sZDfosF76rwS1x5awFjLO72RXUfU7XA3BkdF6vljZm8OOwr81Gu8QdJlpjgWmxC+iNyN5WY/CtrCA8eCqwfK8a+h1HQrWGTUWTs368LgInjYdTBP2B9kc4AEkwBck6DqVwe+e+DGOw3cuzZKjatWL+CCC3zLXFRlyxxq2XjFyO9WDtTHOosL+6dUaPi7uMwHPKdR5FX6WNpuaHNe0tcAQZFwdFot+NujD4KvUpvHeQGsIuQ57gwEeUz6KZyWnZlseOU5qC5bo1eN7TcI1pyh+eDAcALxaYJW+3Mr95gqDyQS5uYwQYLiXQY4iYXzpnN7668SZ1uVt9gb1VsEzENpye+puYBPwVD8NUDmBm+nJceLPLV83Z7flfsb6WGU4veO/9f0/yd8ztAp0to1AXg0HvyOP9seFtQdBF+l+ClAGbhfJLJNipN3L31xlLDPoBgqBgilWqOyspTo2oT8TRqAL8NNNMWXRepnzsW+ze9qW8uSvh8LTqcc+IbqA3Mx1MO88pMco5roN0d6MK8NwrXBjqYDGNJjM1tgGk8YAsolo4SmHvxFZz69QuzOd8Ac90m0+I8bnLAGmgUjbh7qtFMYxwDazznpASWMbwsSSc154gG0FZY8zyZrgFq1EgIvGOkAxHMcl6vRLhEQFAERAUAREQBERAFibVwz6lJzadQ06keB44O4SOIWWihq1QIZ2xvptnBEtqhj4tmcwEHrLY/RaHEdsO0zYCg09KZ/VylTtB2O59P8RSAc5n+Yw6Pbz/ADDVQftLBNeS4CBxH8/llxuThLS2UcqdM1e396cZjD/ia76gBkMs1gPRjQBPWJWsoVYWxrbHHMhYztlkfOPUH9FbVFkFQM3CugmLSrdLCOHzMPm6PuAtvs/d7E1IcAwU9O8c9oZbUA/MejQSqOUV2WSNcHT5j6rdbn7z1cFWz0ycrobVYDGdo08nCTB6nmr1TdNxFq1Au5B1RvsX0wPqFpsbs2pRdlqjKesXHMcHDqFRZIS4Yaa3JuxO28NjMHXDaodnpVGmm8w+XMLQC0mdSNLLiXbMrYio8UmZm5nDNo3XmdVzu5OGNTF0+LWHvD/oEj0mFOOy8EGMAAiAuHPvNK7OvDK02zhA/E7KoDO9tXOcrKZBytME/HrA5RfS2o0O0t7MVWpPpvNMteC0tyXEXkXt9dFMWMwFOqwsqMD2nUOErkdp9m+Gfei99LmB4wf9xn6rSz1/Bz+LBVljv75/4Q2/EOacpaTyI4/ssqjRBMu00sM0T0JEqYcLuDhWU3MIc4uHieT4tIkcAtFX7MnScmIGXhNOT6kOv9FOtdHfDz8E9UcsturXX++zjK2Ga2kTTpy0xNVwvI4AScnqVh4jFVXgDOcos1ohoHk0QAu+w24tbDFz2VjUDhD6ZaMjxyI+x1C4vbmzHUXEgENJ0Pyn+0qqyRctLdny/nQSk5w+1/lX9jWh7heST1v910Wwt9sVhoyaD5b5T5t0XNd9wK22HYykA+ozM912UzoB/c8cZ4DzJWm64OGEHJ7E1bJ3/wALUwwr1CabtH04JIcLeG12ngfPkVhYntLoi1Oi9/UkNH7/AEUSv3hc4hhzRoGggNHQNbYeyy254kseBzLTHvCjJ5eddUdFUjutrb71cRTNNrHUQdXU6sPI5BxpnL6X6rUbFpOY1/dudTAInK52YyHaunp9Fp8PWCznY7uqDnAT/UaHeRZUj7Fcaz5MmRKbKNdnWbo4bEYiu4vrVTRpwSBVeQ4nRhJdcWJPlHFSGxoAgAAchZcp2ZODsEHDV1SpPoYA9gF1i9zxcajBPtiPAREXSWCIiAIiIARNioh353NdReatK9Jxn8pN8rj9j6a6y8vHtBBBAINiDcHzWWXEsi/mVlFSR8x4vM0wWkO1uOC1dZ0/9L6I2zuNhqwMeHkCMzR+XRzfIGOii/ePcinRrOpCsGu8JAcZac0wA7UHob3HNcM4Sx7y4M/py6OV2HgqRmtXvTDgxjDMVKhEw4i+Rogujm0cV1WGp1sS8AEQLSBYAaNaBZrRyAWqxuyHTh6MQGd4XcPE58E/7WM+ilXdDZlOnSBEE81yZv3jSR24saUbZhbM3LpgS+54k3P109Fs37o4ZzMhb4eXAHmOR8lvgF7KvHx4Is30cduzuh+GrvecmT5YuXcpnQBdcrgavTT5wPMqywvoiNRVItJCrLF5CrofZaykoAqoSE0k2UFq0u3t26eIa4GxIiR+q3iQqvGmHxRDmM3KqYTNVeBUA+CNJ4Ehcw7YuJeS52aXXJvdfQ9SkHAgiRyKxn4Bn9o9kf1E7iUhCEVRAdDYlRpBymxldXs6vVpwWkhSLX2RTPyrX19iNgws2ssvuRqtK4Ndg8VSqkd/Sa/gZF46OFwVk7ybitOHquwrnOa+nmDHGYLSKjCw66tywb+I3Wsr4F7CbW6LtNz9o5md243Gnrw/nVdnjwjL4yW/TMMi7NL2M5xg3h3wmpmZ6tAPpLfuu/WJsvBtpUxTY3K1pcAOmYkfdZa9LGmopMxqgiIrgIiIAiIgCIiA128G12YWg+u8E5YDWDV73GGMb1c4gKK6myqtYl1Y5qjiX1HDQuOuX/1FgOgC3+0cQ7HY5xBJw2FJpsbwdiLh9TW+UHKJ524qveTHswmGfUMSAco/udFmjqTZed5UnkkscTeCpWRtvZtl2Eeyk1ufw3zOIyAmIb/OCxezLe+phMQKdVznUKrgDmM5HONnj9RyvwXJbT2nVxL3VahmDPHKOIbHAGDHNWaeZ4AAEnTSZuBc8ZPO0Bbw8eMYVQ1M+tAV7CtYQHI2dYE+cK9iagpsLlzRVktmv3h25SwdE1KhvoALkk6ADiVFu0d5K9YuJqupX+R3wN1gR8bo1NwDYaGdbt7bxxWJcXPJY0HJTAPwnVwEgl5FuFpuAZOIaTXtytdBc7uoaRYNBs4aiYHuF1xxpr5IpdHV7n7/AIZVfRr1JZJNN5MkAROckyQTJB5DgpTwmJp1AC0gzcEGx8l820quHo1RQxVOpWABL2NdlaHOZFIgiJaC8OHX69Tuhh6uBpd62tUqOc6BSB8AhxkkSQAYNxpz4qjwuLuHHr9PRLlfJN+QIWBWtnYttWkyo0yHAEeoV1zoUNRqyNynu15CuONlazLOUYrglNs8crblU5ypKo6LGO5W3NlXyFSq0DXYnDLCpsyEkWmNOBB1W7qwAsF7A4WVVsyejotlY7vWT8ws4defkVmrnt3Za9wPFv2P/ZXQr0sM3OCbMJKmERFqVCIiAIiIAsPbOO7ihVq/2NLgObo8I9TA9VmLV7dhwbTNwSHn/QQW/wDKD/pKrOWmLbJSt0c5u5s78Ph6bHRnAzVCONRxzPP+4lRV2obxtxD34cQG0TPeTq/K4ZYiwuB7qT999sDCYOpUkZohgPFxsP3XzniXZqhLZImTmtc6285+i4vHjbc2bSfRisZa+lvWDxW43Sw+fG4ZhHhdWpgjWAHtJ+0e6wCwObwAGYmYmQCed+A9V3/ZJsXvcYK0DJRaDbTOWlrAOFm5j6hdU5VFsrRPFBq5PtG2i5tMUWTmqHLI4N1cT6W8yF1jKga0k8FCm/e8zDiX5szm/B4C2WiSSRmtJc1o8m+i58UU0kJcnMHGihWcYzX/AKg1JH5uYJ9ehCp29thgziXO7waNcWlpkm5Mxc6dDbitrgdnOxJbUqtd3pYXlpnMA0eEZQJIjQR1VO3dnZnFjm5KjhkZTc4NJOWeJ8TQ25PSBeF10Vsv7r7tBmH76q0MLnFzQ/KMjCwizozSRIiRE6c91T2NkYf6gykN/qjwy0AOpw9sl3jcHAyAc0K/QxdVv4ankb4mPbVLpcxoblgAASXEuFjEwreJa8vaO7Yx4k0qgjIxrsjZ8TWBxcQDFyLzwIkHcdnuKikaLj46bnSCSbFxLYJuRB+hXU1lE+6WODMa0NJLX5mPqOAb3lQAGWtEeFuVw6ypVrLjyfFNF1yUOKAqhy8BWKZYuZF7kRhWu3i2xTwtB9Z+jBMDUnQNHUmAo26BmvhWiFBNXtAxzq3fZ4bm/wAqBlgH4bifXVTZs7FirSY8aOAd7iVaUJR5GxzHatjCzAloJBqPayxiwl5uOHhg+a1/ZptkVKZw5BDqQEFzsxcPYaG3lCu9reFLsI140p1Gk+Tg5v3IUc7ubROHr06s2Byu/K7WfofRXWNSxkaqZPVF+RzXciulXL03hzQRxuugwD5Y329lfxZcxK5F2ZCIi7DIIiID0L2F4F6gPIWm2g7+o4noB0A/7J91uiuF362maOEr1QYdlIb+Z1h9SubyX8VH2aY+bIf7Ut4H4rFdzS8TKVgBeX/MbceA9VxgLZnSbzEXOpA6rNxgIhwN4BPnPH2nrKxAzUyLAcPICP4FpCKUaLM8zw4gtBBEXGmsERxGqnjsfwQbgu8AIFR7i3Nrlb/Tb6eEka66nVQVWzMZcASZHMiYPpZfTe6Gz+4wmHom5ZTY0+cX+qy8h7JEou70U634ar3MZ8pjMcomNSToF83sxMul9z4SS8HLIgOdUETYZtAbg2PGXe2LePu6Iw7TerIMahouXe8e6hVgfVcGnMARAI4jiL8C6dVbElWxBImH2iySQWuc6QSDpoRpfXKDdajC7xUKeKyuoMDJc3MW2FjJBuIkiOQdfS+lptaxt9Pl1kgt+K2h46q4+mxz2gsI8IaC4SXEQcl4BtJzHT2K2srR1Lqhax1cYlzmPeX0xPePa8y0RaC0y75eF7ytPX3or4ZxZTLakszZqgnLmJ8JDfiiJGnWYviGtlIA+DLlY6q5h8LBJIA4Zg+IjWxve2Np0i/+m10iGU82WQBa4EtzHrI1kGVFjg2OwN8S+vhxVaGOa+mGllmkS5vwxIkO5x4dOX0I18tb5L5krbzvDRRZSpNbn7y7SXB88y4SRYL6B3L2q7FYSlVIyuc3xDWDoYPKQubyEy0TcFV0qcpCpqVMovYBcqklyXaFeqGgk2Cg/tJ3q/FVBTpGaLDMzZ7tJ/KOHvyWw7TN9O9ccNh3juxPeuB+Mgf5bS25HONeYAKjkErfDiv5v8isnWx60mL68enr6BS12V7yd404Z/xUwMp4FvD1CiT+enNbTdjaf4fE06vCcp1+Fxgkxbkt8kdSIRO+9eANbCV6bdXU3ZfzAS36gKAaTbCePCfvxX0hQqBzAeYlQLt7Ciji8Qzg2o7LwsSXNHsQsvHe7RMiTuz3Fmpg6c6tll+OW0qQdkfB6n9FDnZhjoqVKJNiM7R5GHR/xUw7Hd4SOv3H/SmCrMVl9pnryF6i7DIozDmisIgMpERAUVz4XeR+yhntlxZ7qlSHFxeR0aP3IUyYr4HeRUE9qlUHF025tKZkcpJ+8D2XNl/iI0hwR3imwSBpcHrex8+CxH8xqAYiPqsnaNg6xmSJHQ6+WpWKwnIOZyn18Vr+f0WpYy9h7MOIq0mOE969lJpk+EE8OFgDbp1X1EzwtEcAoB7LcGa20aQAtTa6q48stmm3EuI9CV9AVRDSuTyHckiy4IG7Ssex+0CNcgazpJuR0NxzWgaQcpk5mgxHrAMkkiL8NDdX95sT3mLrkyCKrvZpyiOtjfqsNgg3BykQSNQZmQPb2XTBUkVPa1PvHBt5MEiMtgNA6YnU8eKz2l9INBc9lyWuJccoFstNxIEQ1s2NwNNBiEgWcSdPh1t5kaSD7earbWEuac1dgOZmY5DTJNzYuaBBMyS0gTI4XoizKxmFBpvJeHA5gHHXMRIkxe0G0/VWMMarW96Is3J3gFPwgtDfhGrg0a6j1VH/AI4ts9kNDf7srXOIsWkAhxkHXnAVqq2WtDcrBlEgkEGMoJJAmS6YGqgkwsHhAXB5IcQJEGAIBguJOttByHFTj2PY4vwtRxJJNR5vbUNMAcAJUJ1XukizZ8Tg5rWgyCBA5ZSb215wpY7Ga7jQqzoKlrRbI1Y5/tv0SvRJxKjXtm289lFmEpHK6tOd3Km2JHqSB5SpHzqDO1nE58dlF8lNrbcCZcZ9CFyYUpTSZd8HFNaBYmR1Asq8o5k8+Aki3pMq1iGdb2AHC+pM2+vBemnBhpJB0k/zkvRMy4y1hAGn6KuniC1wcDcGxtYqiLNADi8yXWEDgLjhAmTGq8rV4E2kaA38tVAPoXc3HGthKLyQXFgzEc4g/VRl2i4Us2g8k2qZHidIyBhHuyfVdL2M42cPUpk3Y+w5BwBseN5WL2y4Se4qCxIfTJ8i1w+7lyw+OWifwnJ7l4tzMTRc8wS+/wCV4jIfIkFfQuxn3I5if57r502NTAqU3ESA4O5aObM+/wBFP+Cq93Dom0EK2SajkTYq0dCitYfENeJafTiPNXV2Jpq0YFnuiivIpAREQFFZktI5hfPnac0nHOIIhoY0+Za4+2nuvoZQh2tYYU8a4gXqNY4R805gZ5/B9lz5lTUjXG+iNMS0kC5gtj00WGKVwOcAcL6A9Fn1WZfBfw29JMfb7LHfTvAAFj73nU6q0ZFmiV+w/ANa3FVPmztpWMjK1ubwniDmmeNlJu0KzWsJJgASSvn/AHD30OAc+WF9KpBc0EZg5tg9s2NrEHkL2vn749otTGMNGix1KmfizEZ3ji3wmGg+c+S5MkMjk0lz2WWn2cbtnFtNeqWwQ973T8WrnGxgZQQdOFr8Vbo1InTxajXj/wDVbgQSYAPhOmpnnxgfVeMrsYGgNnmZIJBI4TFunO/Bdq9FdJluqOAymGgwZJDhx8QI6FWvxIBblhuURIzAm85rnrOsK/37RLflt4gJ8Uatsb6aLAqhklzTm4xEEecACeP0U2NO5l1KrHHUuPy5Rl84AcYPkqmPbowOOmgBjXQmY87G3VYlLuiSc0EcwCLcA0DQgeUm6y8VjH1XjNeB4Q0QA20wNIFwoFHgL3ySXE6SRmkCwnjGqmDsWex+FqAfE2oQ60AGAQB6FQ3LmEzIdcDXMDpEfLy9FI/YhW/q4kSTIpuImYu8Az1H2WWZfAhckt4gWK+ad5MR3uLr1DEmo7Q6AHKAfQBfTFc+Er5m2i1oxFUMLSDVqXJMfGZcYGnlPwrn8X7mXk9jXgEzkaSRwAB+KGiABxJA5yV61oHASLGbwRYxBjX7Kp+hIcAALczfTp+03VqkxxhrWySYEczEBdxmnsX21rZeGvHkR9L+5QOtHDX7D9F7iMP3ZLXHxDWLjyVAMAqUirZIHY3VP4is2bFjTHkT+66ztVw+bC03W8NVpM8QWPbHuW+y4jsgf/jTGhpE+zmqQO1If4EjialMD3/aVx5dsqLw4ZFmDGdxkyJBhtrMl3oLCymjd3aP4jCU6sRmaDdQ5saBU11m3XM3h6fZTJuLQYMNRabsi08pOX9FHkx1rT7LRdOzc7Oa7MMvr5cZ6LfqilTa0Q0ADoq1v42D6MdN2Z5J63YREXQZhERAFG3bBhAPw2IIkBxoutz8bDPC7Xe6klajevYwxeGfRsHGHMJ0DmmRMacvVZ5ouUGkXxtKSs+cNq4YAyRETc3lt5B6zdaguBEj+XIXT7ewVbDOfSrMdTeJykj4o4tOhaTNxzXMFvACRPO3VYYU9O5tMtvbIJBvrHEzx6LFdVnz/a6z6vEhpJtaY0Vj8HIvY3giwE8wVumUcSii0cgTOpEmbWIM/wACvMIBBAmCDBmOcgg28vqreFpQzSDr1vx6q8KVrwJMEaGPRBexZrkmxADdBAiOOvE+d/oqBTGXRut59bgeyuOp26jp+vFU5ORQhmPUotcSdDPCY9Jm6MYWkFp46O8tSspotrbl5/wLwNjW/Sf2KmwhihmDQyztHS4Ezw0A5fyVJHYfhyK2KPANpg3kzLz7KOnMc6B4bA+fF1yf1KlTsPAyYg2+JjZAAmGk3I114rHNtjZN7kibcrZKFV0xDHGfJpXzDhaDhqQfIGfcr6Y3jxDaeHqvf8LWOc7yANl83VHOM6jjb5fp9+Sw8X8Ro9mrLMATa3AGCG6cSNeq8fWIEgR5ceFzzk8OSu5J1BMX0kDrGiAeX80HRdiM3RboOJ1seIvaevJXMvsvS0Dp/wDB+yuATA5nUco1RkJHU9lrsu0aYGhbUB8oDvuF1HbbtZ1L8HSAkPdUeZ5sDWtPpncuP7NaB/8AIUQMxy53E62yuBk8pIXZ9teGDm4N0XFR4nkC1v6gLnyV9RWTHhnA7Nmkwl8ucZi1xo0/XKp82BhCzD0muEHI2QfIKHN3tmvr4ilRy5i6oHuHJrbuPsD9FOzWQIXNkepmvBbYC3Qx5LPwFdxMG/FY2RXKAhwhRh1xknexSdNGyReIvWOY9REQkIiIDQb37p0NoU2srSHMJNN7YzNJF9bEGBboFE+8PZVi8OM1A/iGf+oyv9WTfzBPkp3RUcE9y8cjSro+TsThHU3uZVa5jmkhzT4SCLXBVgHhqvqnH7Fw1a9ahSqHSXsa4+5ErRf/AJxsvK8fhm+KblzyW9WFzjlI6KFFkuUT5ya115NvlERH/aud0pH212S4umScO9lZvAE5HgdQbE+q47G7CxNJ/d1KNRjuTmnQcQRYhVckuSyTfBpalCekXHn16Lx1MBbGrhXCQWlUGjbSP5Km0TTNeKXS3Tl6rw0uI+izjTI+mn86FeNpzy9wptFWmYTaM+ilzsXoRh6rudU28mNUVHpx/n881OHZNhg3Z7HDV7nud5hxb9gFlndxoJNMv9oDR+AxOazRTcSfISPrC+faLgRmbBE+nsvpjefAitha1M6OY4fRfNDSsvF2TRae9MqaNY4azwXjWCdLi/0Vxg0F/IK7lPUfRdLdEJWYxbdpvYz9CBCv02WgRxJ8v3Wds7ZFeqctKm9+g8LS4+saLstjdlWNqx3obRbxzkF0dGtn6wqa0+Ny2iuS52KMY+vXfeW02ATGhc6fWwXcb77r1cc2jTpFrcry5znzAblI0GpmLLY7objUMDnc17nveAHEwB4Zs0DTU8Suop0wNFVYpSnqZRzS4OX3K3Ip4CXmoa1Zzcpe4BoAmSGtkxJjUnQLqiF6i6FFJUjNybdstHDt5KplIDQKtE0x9CwiIrEBERAEREAREQBERAF45oOonzXqIDBxGx8M/wCOhSd+ZjTrrwWrr7jbPcZNAehcP1XRIq6YvospNcM02A3VwdKm6k2iwsc4PcHjOC4RB8U6QIVzaW7mFr0jSfRZlMfC0NIiIyltxotqimlwRb5OGd2U7PzBw75scBUkHrLgSPQhdRsrYlDDUxSoMyMEmASbkySS4kkkrYoo0R9EucnyzX7Q2b3lN7A4tLmubMTGYETHRR1R7F6QgOxJIHKkAT/yKlVFVYop2iVOSI/w3ZJgW6uqu8y0fZq3+ztydn0YLMNTJHzPGc+7pXQop+nH0Hkk+yljABAAA5AQqkRXKBERAEREAREQBERAEREAREQBERAEREAREQBERAEREAREQBERAEREAREQBERAEREAREQBERAf/9k=">
            <a:hlinkClick r:id="rId2"/>
          </p:cNvPr>
          <p:cNvSpPr>
            <a:spLocks noChangeAspect="1" noChangeArrowheads="1"/>
          </p:cNvSpPr>
          <p:nvPr/>
        </p:nvSpPr>
        <p:spPr bwMode="auto">
          <a:xfrm>
            <a:off x="134938" y="-1951038"/>
            <a:ext cx="4076700" cy="40767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2" name="Picture 4" descr="christmas pudding with custard">
            <a:hlinkClick r:id="rId3"/>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411760" y="1772816"/>
            <a:ext cx="4852486" cy="48524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02808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2434282"/>
          </a:xfrm>
        </p:spPr>
        <p:txBody>
          <a:bodyPr>
            <a:normAutofit fontScale="90000"/>
          </a:bodyPr>
          <a:lstStyle/>
          <a:p>
            <a:r>
              <a:rPr lang="en-GB" sz="2800" b="1" dirty="0" err="1" smtClean="0">
                <a:latin typeface="Comic Sans MS" panose="030F0702030302020204" pitchFamily="66" charset="0"/>
              </a:rPr>
              <a:t>Panto</a:t>
            </a:r>
            <a:r>
              <a:rPr lang="en-GB" sz="2800" b="1" dirty="0" smtClean="0">
                <a:latin typeface="Comic Sans MS" panose="030F0702030302020204" pitchFamily="66" charset="0"/>
              </a:rPr>
              <a:t/>
            </a:r>
            <a:br>
              <a:rPr lang="en-GB" sz="2800" b="1" dirty="0" smtClean="0">
                <a:latin typeface="Comic Sans MS" panose="030F0702030302020204" pitchFamily="66" charset="0"/>
              </a:rPr>
            </a:br>
            <a:r>
              <a:rPr lang="en-GB" sz="2800" b="1" dirty="0" smtClean="0">
                <a:latin typeface="Comic Sans MS" panose="030F0702030302020204" pitchFamily="66" charset="0"/>
              </a:rPr>
              <a:t>A </a:t>
            </a:r>
            <a:r>
              <a:rPr lang="en-GB" sz="2800" b="1" dirty="0" err="1" smtClean="0">
                <a:latin typeface="Comic Sans MS" panose="030F0702030302020204" pitchFamily="66" charset="0"/>
              </a:rPr>
              <a:t>panto</a:t>
            </a:r>
            <a:r>
              <a:rPr lang="en-GB" sz="2800" b="1" dirty="0" smtClean="0">
                <a:latin typeface="Comic Sans MS" panose="030F0702030302020204" pitchFamily="66" charset="0"/>
              </a:rPr>
              <a:t> is something to watch at the Theatre.</a:t>
            </a:r>
            <a:br>
              <a:rPr lang="en-GB" sz="2800" b="1" dirty="0" smtClean="0">
                <a:latin typeface="Comic Sans MS" panose="030F0702030302020204" pitchFamily="66" charset="0"/>
              </a:rPr>
            </a:br>
            <a:r>
              <a:rPr lang="en-GB" sz="2800" b="1" dirty="0" smtClean="0">
                <a:latin typeface="Comic Sans MS" panose="030F0702030302020204" pitchFamily="66" charset="0"/>
              </a:rPr>
              <a:t>It is funny and it has songs in it.</a:t>
            </a:r>
            <a:br>
              <a:rPr lang="en-GB" sz="2800" b="1" dirty="0" smtClean="0">
                <a:latin typeface="Comic Sans MS" panose="030F0702030302020204" pitchFamily="66" charset="0"/>
              </a:rPr>
            </a:br>
            <a:r>
              <a:rPr lang="en-GB" sz="2800" b="1" dirty="0" smtClean="0">
                <a:latin typeface="Comic Sans MS" panose="030F0702030302020204" pitchFamily="66" charset="0"/>
              </a:rPr>
              <a:t>There is a dame played by a man who is dressed as a woman. </a:t>
            </a:r>
            <a:br>
              <a:rPr lang="en-GB" sz="2800" b="1" dirty="0" smtClean="0">
                <a:latin typeface="Comic Sans MS" panose="030F0702030302020204" pitchFamily="66" charset="0"/>
              </a:rPr>
            </a:br>
            <a:endParaRPr lang="en-GB" sz="2800" b="1" dirty="0">
              <a:latin typeface="Comic Sans MS" panose="030F0702030302020204" pitchFamily="66" charset="0"/>
            </a:endParaRPr>
          </a:p>
        </p:txBody>
      </p:sp>
      <p:pic>
        <p:nvPicPr>
          <p:cNvPr id="3074" name="Picture 2" descr="Colourful show: The pantomime, at the Bristol Hippodrome, is the most expensive ever staged"/>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87487" y="2636910"/>
            <a:ext cx="5718747" cy="40324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9370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dirty="0" smtClean="0">
                <a:latin typeface="Comic Sans MS" panose="030F0702030302020204" pitchFamily="66" charset="0"/>
              </a:rPr>
              <a:t>Boxing Day - this is on December 26</a:t>
            </a:r>
            <a:r>
              <a:rPr lang="en-GB" sz="2800" b="1" baseline="30000" dirty="0" smtClean="0">
                <a:latin typeface="Comic Sans MS" panose="030F0702030302020204" pitchFamily="66" charset="0"/>
              </a:rPr>
              <a:t>th</a:t>
            </a:r>
            <a:r>
              <a:rPr lang="en-GB" sz="2800" b="1" dirty="0" smtClean="0">
                <a:latin typeface="Comic Sans MS" panose="030F0702030302020204" pitchFamily="66" charset="0"/>
              </a:rPr>
              <a:t> and used to  be when people gave boxes with presents in .</a:t>
            </a:r>
            <a:endParaRPr lang="en-GB" sz="2800" b="1" dirty="0">
              <a:latin typeface="Comic Sans MS" panose="030F0702030302020204" pitchFamily="66" charset="0"/>
            </a:endParaRPr>
          </a:p>
        </p:txBody>
      </p:sp>
      <p:pic>
        <p:nvPicPr>
          <p:cNvPr id="4098" name="Picture 2" descr="http://t2.gstatic.com/images?q=tbn:ANd9GcRSlb0KA5TMb3GwG9jYfEz7O0O8k88u0EFzzJPGqLeGhklgJBonZg">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331640" y="1743294"/>
            <a:ext cx="6183687" cy="44466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71361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normAutofit/>
          </a:bodyPr>
          <a:lstStyle/>
          <a:p>
            <a:r>
              <a:rPr lang="en-GB" sz="2800" b="1" dirty="0" smtClean="0">
                <a:latin typeface="Comic Sans MS" panose="030F0702030302020204" pitchFamily="66" charset="0"/>
              </a:rPr>
              <a:t>Mince pies are a traditional food eaten over Christmas and is filled with dried mixed fruits, nuts and alcohol. They are normally put out for Santa on Christmas Eve.  You can serve them with cream.</a:t>
            </a:r>
            <a:endParaRPr lang="en-GB" sz="2800" b="1" dirty="0">
              <a:latin typeface="Comic Sans MS" panose="030F0702030302020204" pitchFamily="66" charset="0"/>
            </a:endParaRPr>
          </a:p>
        </p:txBody>
      </p:sp>
      <p:pic>
        <p:nvPicPr>
          <p:cNvPr id="5122" name="Picture 2" descr="https://encrypted-tbn1.gstatic.com/images?q=tbn:ANd9GcRRqWF5yFwFW-w4gBFFMqfwcSzedg7qu12nvdNAo-tabgRK2sLR4A">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89456" y="2708920"/>
            <a:ext cx="6116914" cy="38164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3992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r>
              <a:rPr lang="en-GB" sz="2800" b="1" dirty="0" smtClean="0">
                <a:latin typeface="Comic Sans MS" panose="030F0702030302020204" pitchFamily="66" charset="0"/>
              </a:rPr>
              <a:t>Crackers have hats and jokes in and are a Christmas tradition with a meal.  They have gifts in them and go off with a bang when you pull them!</a:t>
            </a:r>
            <a:endParaRPr lang="en-GB" sz="2800" b="1" dirty="0">
              <a:latin typeface="Comic Sans MS" panose="030F0702030302020204" pitchFamily="66" charset="0"/>
            </a:endParaRPr>
          </a:p>
        </p:txBody>
      </p:sp>
      <p:pic>
        <p:nvPicPr>
          <p:cNvPr id="6146" name="Picture 2" descr="http://t2.gstatic.com/images?q=tbn:ANd9GcT2XnHCwSjnjLAm_fU4ql_s1ESCEjEMkhD7a65GhQfIu1r8V7Ka">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355976" y="2276872"/>
            <a:ext cx="4307052" cy="287137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AutoShape 4" descr="data:image/jpeg;base64,/9j/4AAQSkZJRgABAQAAAQABAAD/2wCEAAkGBxQSEhURExQVFBUWGRgbGBYXGBoZHxsaGBoYGxwcHh8fHSggHhslHRgbIjIhJyosLi8uHCAzODMwNygtLisBCgoKDg0OGxAQGywmICQ0LC8sNzQ1LDUuLyw0LCwsNDQsMCwsLC0sLCwsLCw0LCwsLCwsLCwsLCw0NCwsLCwsLP/AABEIAKcBLgMBEQACEQEDEQH/xAAcAAEAAwEBAQEBAAAAAAAAAAAABAUGAwIHAQj/xABAEAACAQMCAwYEAwUGBQUAAAABAhEAAyEEEgUxQQYTIlFhcTJCgaEHUpEUI2JyghUzorHB8ENTkrLRY2TC4fH/xAAaAQEAAwEBAQAAAAAAAAAAAAAAAQMEAgUG/8QANBEAAgECBAMGBgIDAQEBAQAAAAECAxEEEiExQVFhEyJxgZGxBTKhwdHwFEJS4fEjYnIz/9oADAMBAAIRAxEAPwD7jQCgFAKAUAoBQCgFAKAUAoBQCgFAKAUAoBQCgFAKAUAoBQCgFAKAUAoBQCgFAKAUAoBQCgFAKAUAoBQCgFAKAUAoBQCgFAKAUAoBQCgFAKAUAoBQCgFAKAUAoBQCgFAQ9fxWzYE3bqW/5mAJ9hzNQ2kdRhKXyq5muIfiRpLeE7y7/KsD/ERXDqxRrp4CtPhY0nB+K2tVaW9Zbcp/UEc1I6EeVdxkmrozVKUqcsslqTakrFAKAUAoBQCgFAKAUAoBQCgFAKAUAoBQCgFAKAUAoBQCgFAKAUAoBQCgOd++qDc7Ko82IA+9Q3YJXKbV9rNMmFY3W/LbG774H3qmWIpx4lsaE3wKjUds3Zylu0qgASzHdBPIQIAMZ5n7iss8dp3UXrC6XbKbUcR1d8w910SM7YWZnClWBxzJIIP+VEsVN8S9UqcOpSnTXNRYSVgOqsSqqZJAM5uKQfSDzrhSyy3NUXClN9P3kZTXaVrLtbcEEefUHkeZ5+9XZrnu0MlSClE0H4ddoDpNWEY/ub5CP5BjhH/UwfQ+lW0amWRh+KYJVKWeO8dfLifcq9A+TFAKAUAoBQCgFAKAUAoBQCgFAKAUAoBQCgFAKAUAoBQCgFAKA53ryoNzMFHmxAH3qJSUVdslJvYi2uL2GIVb1sk4ADCSapjiaMnZTXqjp0prVpkHtDx/9mKoqhnYTknAmBgCTJn9KiviFTsrbnVKlnMfxDtXqyTuBtWhMuhXAxk82A9Z9aySxUpLutXNkMLDndkDiCONtw3HcblDboYwzBZBInBIJHlNZe0c9y2nGL0tqfukstd8e9ha+UDaC4/NIEhT0gzEGcxXDstLHc2oaW19j13dlSypZ7xl+Laq4JzlnIG7MxM5B60727ZFptJyla+3/Efp0SXVdbe6xc5GBtIJHzAYYEdc9YMiRKbT1JU5U2nLVfuxP4U++2p27SJUqPlZCVYD0BUwfKKhqzKa0XGbX7rqZvtvaS4EvW5codjsoJUAnALgbZDY2zPi5VdC9rM9j4U5xk6ctL6rn6eBknt4zXR7so8z+gOx3E/2nR2LxMsUhj/Gkq33UmvUpSzQTPgcbR7GvKC2T08OH0LmrDKKAUAoBQCgFAKAUAoBQCgFAKAUAoBQCgFAKAUAoBQEHV8XsWp33FEdJk/oM1xKpGO7OlCT2RTavtnbUHu7bv6kED7Ak/pWeWMprbUujhpMrX7Uah9r2zbC4IAEhhziZ5EdRWZ4932LP46WjOPbHVjV6W1qLXO1dG9DzVojP1xPWa4+IzU6ClHa+pZhI5KjjLiiLw3s3qdUqX+/s21bICqxIg5BEgbgZ86zYX4YpwU1LqWVcTGm3CxC47xVLuqe4WKqrm2GJEQqkAiehafqRXVecpYiTvpsvudUqVqSSWu57Gke7b2vcU2yIYqm0sOoksQARgx5mIrhW3RKnGLvFO541i/tAKWsouWcciyZVFPXxAEkYEEczjqKy6ssp/8Ak8093w6c35bFhwtQbFphAUohB5CCoiubameqmqko8bsiaXhLOu3arm1ee49tyAHS6XZHG7BMOCCcSpEgiRZY0TqKLveykkk+TVk1+eJa6awiNc1OoItqEVdshiFUsxZ2Hh5tAAJ98wI02KJd5RpU9Xf3stOPmQ+E6F7ylrlvbad7jrZMywdiVN3+mP3fLnumYVJ690ur1YUpWpu8kkm+Vl/Xz4+nW145w172lu2sKNh2rgAFRKwByyBUwvm1M+FrdnXjPqfGkQETNWn2+XTU+tfg9qZ0t21/y7pj2dVP/cGrdhX3Wj5H47TUcQpLiv8ARvq1HiCgFAKAUAoBQCgFAKAUAoBQCgFAKAUAoBQEfVa63azcdU/mIFcyko7slRb2KbV9rrKg7A90+Sr/AOY/WqJYunHiWxoTfQor3bO/dLLYS2hWPjJMqZG4GIiQRy6e1UTxtuBoWEUdZMgftOpuf390MPyruAn9Y+1ZKuJlLZssyU18qINm0UUI6FwsQ653QZBI57upwRNUt3d0y1pN3i7Eh2dxtRWWfnYRHsvMt7gD16VCSW5CUY6ydyRZsrbQAeFEWM9FUf6AVGrZy25y6sobmou2YcKSLyuzIceB2LAN5MNwjyIqZcVweniaGot6Pb3NT2a7RJb0l8bgGQSikidzgiI9GE486t+H1nSozhJ7bef+zNiqOepFrjuYzSaa46hCqKGnaDJZj6rge+axSlFSzJt8zc7LXUvOzfZ0X1O9bdlZ3L4LbvCwD4mUqFkYhesgjFaaVRSk43u0V1sQ6O2vm7fTW/mXzaIL/cXrzMOrC2bfsZSY9FI96seUx9un88F9b+/vci8PtuQ+g1AUK29kCYW5bZpZQT4hsJjbOFK5POpbe6L6kkpRxFHha/NP21587lh/YdkKi5U2xtRkYqwHlIiQeZBkE9K5KP5NS7b1vvfYgXOH2n1CqTcuLZh27xywLn4F24XA8ZMT8HQmjkki9VpQpNpJOWisuHF336cty6/tEGQCDBggHkYBg+Rgg/WuXMx5Gt0cb3EVUS7BRykkD6Z60Tb2Oo05N6I+L3FCllHIEgewMVqe59rCpeKbPpX4LzGq8ptf5XP/AKrXheJ818dd5w8z6ZWs8EUAoBQCgFAKAUAoBQCgFAKAUAoDxduqoliFHmSB/nUNpbjcqNX2p0yDdv3iJ8AkR5zyj61TLE046XLY0ZvgUer7d8yqKigKd9wnO+YEYg8jz+YVnnjH/VF8cJJlLa7R6jVEkNcS1BhsJuMkQABkYmZ6j1rPVxFTn6F8sNClvueLiIgLuQAMlnP3ziayuUpExTbtFEbY93+7Gy2clm3S8+SyCFPmSCeg6mVZb7lt4w+bV+3mddTw24drJcVXT4SbeI6rhh4TAxnkDzAomtmiI1YK6ktH1Gm4opJS6O5dSAd3wkmI2vyIM4mD6VDg+BMsPK2aGqfr5rcsr2iZ0KqxQmIZc9Ry9xj60SSZRGajK7VyJ/Yj2rp1DXDsxBe7sHIrtYEQwyCDzkcuZNm6tY0KsqkOzjHXor+nLqT04eb5HeFbVgEE7zsa76bW8Qt+cgFvILzlQsVOcaO2svovPZv28duPavT2d1m4bisqhwYMjcdpWR1wrxVFeMsvc1Iw1RqMl4GatX1ncqeFyRvJgbWMgxEnER7ViqLWze3A2rVXOuq1l4qtod34iVbaIaACQZM5wMjryipg4K8rPQRjZ3TPfDddfW4iLcV58AVllUAEy0QTt24GJMD1F1CcXJtQt6ldSnC2abfPxL65qHW01+3fuEoGP7zZscJMyAo2qYMMsdDkc9d9bFSUXPs5QWvK91f38xx1xdWxJZWN1CpBhgdrFoPmF3Y5YzUKW5GGbpufFW15b/kPrb9sEvsuIoJLg7GgZypG3l1DD2FRo9iOzpTfdun6r13+h+8NkW9zfG5Lv/M2Y/pEL7KK4k7s5rNOVlstEfuq1WzAA3NynAxzZvQY+w60SuRGN9XsVr8ZsWSW3C5c6uT9hAO0eggepM1cqUnvoX9lUmrJWRR8F4AmpDXWuESxJVVjmZwTgj2FWzqKDtY2V8bUp91I3PZdE0UogOxyC85MxE/Ty96mli3GWux5GJnKu80nqbhWkAjINesndXMB+1IFAKAUAoBQCgFAKAUB5dwBJIA8zQEC5xywpCm6uTEjI+pGBVTr007NneSXIido+Ld2BZtz3lzkR8oPWfM5isPxLGKjTcYvvP25ltClmd3sjPdntbebVpYtue6RC92fECDgATykxHLkT6Vh+Eus5tOTaRoxEYKnma1ex57Xu17UbVZQlobcqSSxgtkEQvwjHVa14qupTcVwIoKMYXa1ZRalzai46BlX5rciOcShMRmJkxPQSRlSvojRCKn3Yu3j+TtY4fjc8i4x3MVZlyekgiQohRPQUzctjmVbW0djsNCT89z/AKv9Ymov0Oe06I4ajhal7SbZ3ElixLMVQTtliSAW2yORAIrpNlsKssspX/6/9FlrNE7G1aEr3rlSwMGAjuQD0J2RPMCSMikYldJpKU3rZfdL7kTWWtNYRLy3Ldl+8QFSwDEbwtwXFmTC7iSZgifexU5PctzTblGptZvptdW8Xbxufh7RaX9oY2Ld7Vg2wrd1bMEhiVktGIL5qzskt2ZXUfYrx09NfsRVF/UM6WNHptEB8byWYMRMDYVTfBBMzEipbgi6FerGKlUbfJP79Pc6aXsWkhr957zDz/2W/wAVVuouCDxuIl/ay5KyXoic/ClteKwSGHyOzMjehBkp/Mv1B5VXmREaqlpVXmt1+fP6HHitz9p0dzYNrQTtYQVZD4lMezD1Hoa4notSYR7KrZ/typvaVO5XbJC7fKdoEYjEjn6wa8tT776mpN3L3gXZdr2na6rySQEDLCsF5z16wD0jka9fB4J1abnLR8DHXxOWaiVL6RrFzcysrKZZWORgiCZysHDTAx05cum4SytWZYqmeNkyWllSIC3mSZFokBRJnmYJWflkj0o2+h05vd2vz4ni7xK0jb7txS4EKindtmJjzY4yYx0GZKnJ7LQKEnG0VoVvFO0YNtgEMFtrZ8iCVMiQSARy86sjR11ZfRwksxB1PaK7eRyp7soNxC9V3KJnmCCRjqJ8q6jCMXa1zTHAKMlm4+5XrqXcd7dfwAwJVWZiM7VBHQczyEjmSAer2+U1fxYReWK19vH8Enht0XmCILdo48RW0TkgfMPERMwu0wDAnBhtrcirR7FZpXa8/tt53PWn4jd091btzUC5Fwpcthy3giCxHIQeXqMSK5lFNETw8K1NxhC2l07ceXmfShYmqcp802aDgjnZsPy8vY162DneGV8DNUWtyxrWcCgFAKAUAoBQEPUcVsp8VxZ8hk/oM1XOrCO7OlCT2RT6rtcgYoiMSBuliFWJI9T06gVmnjYJXirl0cPJq5VcQ7R34+Nbc8gqyT5gTuJMeQrM8dUl8qLYYeL6lVdvXLhllLnzuuevkPFH2rPOpOXzSLVCESts6Moqi8FYKqKHEnbtUCSCMAmSSPMTgTUOV9i2coy+TQ/XvnTTkvuGJJO2OR6+AY8ox0OME6M6k7t+Z0rSWxpewWqS3o9RqnHjDubhnJCLuUfoxgete5gMlOi2uG5jxScqiivIzHBzc1TeP4m3O0O6cyC0BSCW8Y5nFedBLNKXFu5tqNU46eC0X3LXSaItbvo8uiM6bmzKbATJ67dzJP8ADnM1Y97ork7Tg46N2fnf7/c9aNibdsDaX2Jvd2CorbRuBbJZxnwqD6la6yXYqU4xk3N2V3ZcX+F1flc7bbQ+O/duH8tlVtJ+rS/6NUpRRW6yXyQXnq/x9CKLSu57pLgK/N+0ah2WfUXABPtUtrgjv+TVUdbWf/zH8H5r+C3ryhW1l9YMqN4MHz/NPP5hzNFUtucwrpNtwWu/ArV4SNOZbT2W/wDcHfdg4y1syw9w0DqRU9o3xLI0qM1o3/8Al/Z7fQvLeoTT2Huqd/ha4Xx44WcRiIAAAxFVtts4cXUqKDVuFuQ0jd1aCkywBZz1LGWdvqxJqGyKj7SbfDh4cCpv3hdKtdUOr3GRVc+BVTdkjkzsUMT5gYzMmlXgmoaNJN23b/Cue9LZAvEWye7VZKhjtV+QAHLKkkryEKYEyeW9Dicm6fe3+rR14cDN558Ny5K+oFtEJ9iVPuM9aiT2OKv9VxS+7ZtezfBraae3utoW+KSoJG7I6dFgV69ChBU43SuefVqNydmTLfHdMz90t62zTthWByPlkYB9OdWOvSUsuZXOOzna9tCH2xt2xprl9x4ra+AjB3HCj1BYjFRXpQmryWx3QcsyS4nxJ+Ikl1bKk/JCHHXAg+xH6VhkrPun1VDCqUE+PU7cNtG84S29xmAkDure4ARyc3PDE859ugqty5llWEaUc00kvF29LETiRKsbG3aEJkE7iXMSWMCT0wI8pmSXM1YeCaz739uh70qbLF26fnHdJ6+JXc+wVQJ83FL6nUlnqxguGr+qXr9jrxe0VdbXS3btge7Itxj7lnP2qEdYVZoOf+TfvZfRHvS6BFt99dUuGYrbtg7d20AszHmEG4CBkk8xBqSZucqnZU3ayu3yvskub67I/e/tcrmntbf/AE2uIw9iXYH6qagl4eotY1HfrZr2X0Z9U7Ma6ydJaKsbm1dsxB8OAG/iAienUc6KUEj4zG05wxElJW49PLpyLTQa8m6q7NqmRP0x96uw1V9olbRmScdC8r1CkUAoBQGc7TdsbGiYW2DPcI3bVjAJIBJJxMHz5VXKoommhhKlbWOxmNJ+Id3UXhbVUspnxGWM9BJhQT7dIrPVxLUe6a5/DuzhmepJ1+qYy166xBOATA9gowST6T5V58q1SelyqME9Ioh6Ox4mubdu4KAvKFWYn+Ilj9IHSqXtY7nJWUVwIxveJ3USXYWrYPL93uLMfQMXnz2DzFTl0t5luXRJ8NX5ky1pQoJJJY/E55n9OQ8gMCjZS5uWiKXhm5b1y7cu3btt42bLd1lAkkDcqlTAPMGOc+trta1jdWipU1GMUmt7tX9Gy714Q2O8VpXB3KcRMHI6eftWerdR0MUYtTyyVmZzWg2zb/vGUgoBGRMRExjAEzjFUxnnTvutTdRhnTV+p+P3luzctsMs0ugcAFYIyFJGCFMVHaXn3Xo/EhxjmTR+cA1a96ouLvUsw22mYMCQTAII5ltsTyA6VpgrS3O63y912fVaF9qNTe1JOjRBpNOFHeARJVphPCTBbM5Bjp4ga0NpGRLsv/ZyzS4ePPy4dfAmWOGWkAHiIGABCiPpn71VmMsnKbbk9SR4FGEX9Nx+9RcKOpR8N4Iti897du7yZXELJkR5gZH6cqlzuj0K2LlVpqFrW+pbtdri5iscL2tVTBOee0AsfeACY9aK7O1TbVyo4pYJt3O6V07xWDJsO1iwPiAElXkzMQevmO476mqlJZlnaduPH/aPzg9hLk6lmO953pIO3M7CSN0A/LIHpFTNtaCvNx/81stvzyPGr4pZsllDyGJJt7N4kmTGQBJyRJzNTGnJ7iFKpUs7eZW3+PtcUhECoMbmhUHpHn/DJnyNWqlFbsvjg2nrv9Thd4neLpYW6Sz7JciAO8AIAHXDDn7ACotHexdHCQyuclor/Q6cF7QX7KXO5a7sfDbirH1ZFjw3AufmEc+U1dGrJaI4xeChZNpXXL7vkeeBqSrC0VW41tgpEAF1G5ZHLdhl/qFeTVj3ln4Mz6RautOJru13GTc4XoxcYK+oClycA7Ekn0Bfb+te5iKzjRTW7MuEoL+TK20b+58001lmcWl2sxmRuUZHTJA/36VkctNT6WhOMG5S0RfaHgutsuHS3cSDOSFUxzBkhSKZW+Aq4jBVYuMpJ+WvsebmjRTv1Wo7xv8Al23FxifJrmUQexY84FLW3LYSk1loQsubVl5Ld/QjarXJcPiUhVUrbRPhXOBk8uZJ5k5qDRTp9kko6tu8m93+8Fsjpxm+WNu6AIuWkz/FbUWmHvKT/UKLYrwjyqVP/Fv0bzL3CI+osIluWuWS821yxR4bco5tDBgQJOVPKi5HEpqjWlKeilbXhdaWfLTa/U52+HG3buXL6FZTbbDgqzXCy5UGDCqGJblyHM0JlWVScYUpX1u7bWs931drLzNj+GELYug/NcJUeyoCf1gfSub6ng/HLOtG3LX1Zs1vgEH1FTCdpJnhtaGgr2igUAoBQHwf8QdQW4lqJ+Uoo9hbT/Wf1rzqz77Pr/hdJfxovnf3Z07EnOo8HefuwdmPFBOM4zjnWepscfFY2UNba78i50zFNQE7jT2RtWSCAYIb4DtG4AgAiBEjzqtq63POnFSpZszf7x5FlqGLHubZO8jxN/y1PzGfmPyg8zmIBrhLmZ4QyrPPb3f45nbT8OAvoiiAllto9CyA/wDaufX1qdWmQ5t0m3xevoe+MrZQ2kvXEW2WJcE8wqkhSB0Jgx1CkciamMSKU8qlJbrbpd7lK/bGB3ltDdUSxti2VAtj/wBQt8YGT4Y6R81WKlzOslNz7JJ359fDl59ehLF+6bhD2LdhNSGXbvLHvFUsGjasMVUg8pCjyripGLi0iKc5ShrvH2/7t4szepuOzwJZp2iT0BEqABET1wZA8q8/NlVtvz4noKKSXqWicH2W7ZVtzkRtjJHJf6v4fXzrPKTnLLbVlbrXbvseuIdnrulKO4hSQw25CPAxAETj69OtepWwtSnFSe5RHExqXiWPCm/dBz8V3943u8ED6LtUeiipkzis7zstlojr3pAJZhAkzyAX1k9B1/yri5zlTaUURxfuPlYRPzOCSR57ZG0epM+lToizLCOj1fQhX718MClxLq/MAEBGf5s856cjmu0k1qi1Kk46ppjWcV2QhdCWMbrck/RM56DJyeWIMxot6nMaaeqT/epCfjyKCLSwJy5K5MfmYwzesk112P8Aky5YapJ9799CBq+NXNrNvdSrKrKsfMGKkGSCIU8o6V2oxXA008Fdpc9SqN1XV7rd6SpQZuDJbd12HkFrtzexrjh3GSjprfhy8yN+1AfDbQerS5/xHb/hrm7NSoc2/b21+pzvXmcyxLHpJ5eg8h6ChdGnGK0RaPw1rqWmXN7uxNsfEyKSqOo6ttSCozAUjmYi5mjUjCUlL5b78E+KfJXe+3A5PrLhDBtm8ggubdvf9W27p9efrUbM1fxISjpe3BXdvS9iNwTir2X75dhZerRkkHoeuOYyPrmZZXo1ueViMKpxyosO0vE3vLayoW1bAtKogKpjmT82IPkVFRGpKVoy4aFeDwqjeXPczt2yqtO4nkdoE5wSMwOcjrXaemp6Sc4u6Xr+/g2PG7hvHUKIbunFxT/CFS1djHmqN7KTmuUV4ZSoqnLbMrPxu5R92iv0GiuwH2lbTEbrhHh2qfECeUZ+H5jAEmhfXq03eN7yWy434f8AeB+XtBbt/wB9dNtv+Wqd46g8t/jVVb+HcSOoFDqNac//AOcbrm3ZPw0ba62sSlS2LW1n32GbwXVUhrV2OTJzhlGQCZCggysVBU5T7TNGNppaq+ko9HzXPrZkUcJunNsLcA+e26sPfmGX+oA00LnjKS0nddGn/wAfkeH0kHdfuAeYVhcuGOggkL/WRHkeVSc9vdWpR+ll+X5I0fYTVl9RcxtRbW1UGQoDggT1JJJJ6kk+grqK1jxvisFGnHW7vq+en7ZcDcWzLBR1IH3riGs0jwnsa6voDIKAUAoD4V+Jem2cSvH84tuPqgX/ADQ151dWmz7H4PLNho9Lr7/ch9ktQ9vUfu4LOrKARIJw35lj4eZOM1ndmi74lSjOjeWyd/t1N2+i1TJL30t+Ys2mI9i7uD9QAfKqnbgj51VsNB92Dfi/skR9Nq79tCtqwhUZN1FbmebEMST5lpY9TS6ZEstd3UrPk/ZPReVkOIcMvsFv3dSsqD4LXjY2327oiFnwhgBz2irLJblVN3vTel/dftjx/YukdNym5eJyt135EdQoEfQz5EUdS2kUcxUqcu95okNZdl7tnQWsSlq0Le4Dox3GR5wBNcOZbGcIawjr1d7eGhE1fEbbX0XdPcku22WO4qyKsKCTh2J8sedQlpcthSlGm3/lp5Xv+Dzpww1D31lUIwrLksQNzgESuFA8zms1WlBq3Ely7ii2ansVoFuL+2MCWckpPlAG4j8xMifSvT+H4KNNZ3qzFiarvkWxqdRYV1KOAynBB616bSaszInbYxPGeDHSoXWWtKCZJyo8j6ev+z5VfByzXjsbaVVS0e5jNT2iRl2tA8SmJYghSDBO3rH/AO1wsPle56EMNUvdI48Q4xdMMWs2x8u4sxz1C7ST7xSMIR0WpdSwt9NX4fkrNRxFW+K9cuN5lJUeylx98eld5rbKxsp4Nr+q9dfY86C0ruQLykurr+8BQhmUgZMr6fFMHFcyky6cHCN8mzW2unv9CIx2TZvW2lGJENsZS0AjKsCDtHT2OadTRGGbv03v5r7BQ14rZs2zzkIssSTgsx6+8AAeWadTvLGknUqS8/sv27LG9bs20Wzm+wJZ9rbbe8iI3DxOFGBEDLGcwOSunTrVJOp8q2V97eGyv1ueLVw4As6cSYA7oMc4AlyxP60NDwqSvKcvW3tYuOJcNtWUDagabdtBK2Lht3VB5+EzaaDAjqcTXVjzaOKzztRct/7K8X56SVyJxJF766+y4LFlbaBwBIK20W2PIbiBnMT61DsX4eu1RhFWc5Xdn1bv6fU76Hi+pDuXvu1uym+G5tO1UQkyyks6zBwA0VOZo4qYajUjHLBJydtOG93bZ6LTyMxxIu9x3Zgrud4G0KGDE7mBEdZx6HOKlPoTVjCn3VstN7+RqNR2WY6GxdJVi+821+YqZcL6zDPI6tFc1Iulao3o7Lw6nk08WlWlEyJsB3kSp5DdEYgCSOX3nqczXdlY9WNZpXauv31+hYaDUPZZWgbk+JW6j4WUjnkEgjnBNcOJteStRyvj9OvkXNy+SbToAbNi1dazzPiVWcK4JIFxGMyANwAORER0MCSWaMvmk0peHTo/oV/D3cW5ssBeLtvYsofbC7dpYzBYvuIzIWcVPEvrODnap8ttN7X8uNrWGoulg6+Frl1rZcWxKju1PlguxYsSuBnzgSkzmMoxaeyjdK++v2VtL6ljwbs3fvobVpZ3lS9wg7AFnagaIYyZMYwPI12qcnrZmWv8Rpwlmlw2XHXiXfDvwz1BM3HtWx6jef8Ap5fetEcM3uY6vxqFrRTf0Nj2d7EWdJuO57jMACTAGPIDP3NWfxYPc8nE4+pXtfSxorOmRPhUD2H+tXRpxjsjG5N7nauyBQCgFAfOPxV4fbD2dVcmINsx55ZR/wB9YsVHVSPpPgOIsp0vNez+xiNJ2gt2Li3LVoEoQRPWOn+lZouzvY9qtHtqcoN7o1mq43fvne11Etrsyq7s3Au1VB6wy5g/EAPSupJyfePlI4XJpJXeunhu36M6vrLyMlt3DK5hWyMgFipExJAJDDGIiq9LBU4Si5RT0OWjbZcuWh8ICuvoHLAqPQMhP9UdK5b0R1U70VN77PyPV+xbG65lDzZlYrMdWgwcec1Ck9iIzk7R3IVyyzKbjm/sHK2pO9v5gsEA/l/U8wOs3Bblykou0Ur8+C8PyThctWUA8Fpegwv2ri0pMpalN66sreJcfshSA4MiJHr96thQd7sthhqknojadhO0lm9bXTqAjoohd07l/MDAzOSvSvXoyVrI8/E0Jwk3I79se1f7EFVEFy42YJgBfM++f0P1pxOLVFpWu2RQodprwMl2q7b29Xou7QFHdmV1PkqkyD1G7b+hriWIVSFuJvwmDnCvFvpYwDjuYH/FIBJP/DBEgAfnIIJPyyAMyazXufSwh2mv9ff/AF7kvgWobcw7q5fJHJWIABDA7h8JBnm3Iic1DOMTSSSeZR/eHH0POv4de2Kx04tqkgsniBJMyzBmjyAJxyFC2hOk5NKd2+enorIhLpSaXNypl7o+IA2jZutbJtgtaN1EfC5a34gSMSVIjIjkRCx52Iw8KVRVU2k9JWdrf/X56anJ+0yrYNpBBuTvFu2lsBByUBQNxYyST0AHU11l5lKhTdfOk5ZdFdt3fF68tlbjqU/eXmYIqwW2wAJJ3AFYA5yCKWRvVeclm0SRY6bgeoW4pdN5Ugm13tsMY6bQ+8H6T6VFzJVq0asHGU3Z8bSt62sR9dfLEoVFtQT+7VdoBnkfmJHmxJFLmrDYWjSjeGvXn+9Cw4hxJwqldpS8ltyGRXAuW17piNwMNKn6MKhFFGhTu073i2tG13W8yvbhqQ+H6kE3Edo75Y3tyDh1uKWPkWWCem6elHzL6ytllBfK9ulrO3lt4E27wu47Wbdy0yXYFlSYIYM5KkRiRuMwTgL556jFzWVHk4mrTu6kJXW/g7ftjb9puy139qtagXG/ZrNtVtooyhURHltMAz9D0p8TjNU+7G628DxMNWhlafzNlTc/D+7eS5qQwLMZRI27hmW5/FMRyBg8pFd4SjJ0VJ3XQtjj+znl4GZ0mlvOxtHT98VMEBW3rGI3LkR5NIHlUujJvQ9iOKpRhmU7e3o/safhHYbWK2+2RZVh4lvEHHKCqghsE5gHJwK7jhpS30MVf4pRkrSV2uX7+TRcP/DawviusWbyt7kH3dj9xV6wy4sw1Pi1aWkfrqaTh/Z3S2R+7sWx6kSf1Mmro04rZGGpiKtT5pMtK7KRQCgFAKAUAoBQFR2r4MNZpbunMAsJQno65U+0jPpNcVI5o2L8LXdGqp8vY/nxrTIxR1KspKsp5ggwQfY15jTR9zCpGUbrZml7K6ncr2Ghpg7SdpO2IKn8y7VxjkCCINcTXE8n4jBKSqLT94mgIg72DkrMG46ALPP4ScxiYJ5+Zqrc8vovomVf9sBLzRFyQC7rBAAJAUZhVWSZJySeU477K8eRd2LlBcORy1/aANBRWZEMkhCy7hynkIHPnzg9KiNJLcsp4WS0ejZX6zi91gS1/apXcgtqRuyRHmsFSDJPSrFGC2Rpp4RbZfG/D8kFLu+2m5O9Y3HQZbeQFRgARzgseYPOpu09DR2CjN2dlZPpuxs06/FuLflVu9A9yBbB/pY1GZstjCrL5dvC359j9TVraJeyWD2yCpViAD57WBIIMAic5yRk9xlJO9zNWouXdmv3xX4L7iXGxxHuWlUvYt3QcDn4bi8/DlpHSPWqcUu0lGb32fLoebGg6Da4bozXH9EdHdfTswuFCASOUwrFRPTMH1mrXDLKx6GEnKrFTO+t/e3Hu9HZmz5MSR9jVaPfo0lGnFckiTxS8lsJp1MqEtswHJ7jorlj5xuCjyC45mpsZ8NlbdWW7bS6JNr67vxIuk1921++tDbB27sESQTtI6ggHBwYojus4VV2cl1/2uTJD6Vbl+3uuCzavKHmYCTuDKCcQHVgCelDN21ZUZWTlKLt49fQstb2Ss20Fy1fDXQveW0cod4QyzDljaCYj3NTmPPpYuVSeStDut2b10ueeJ/soOocorMDYFq2XKAIbSGQFgsMiR7ZGZgvw0a1qcU7LvZna+uZ89iHp9Q5UFTF3U3Ta3jG1FFsbRHwgm4Bj5VjkTQ1TjBSs13YK9ub11fO1vV3IncWH3W7ZubgGILhdr7FLEbQJSQpIkt5GKgs7etG0p2tpte6v9H9D9Nxr9qSC920UUGCWdHkBT1YqQIPOCR0FTszi8aNSy0jK/gmvz7nvS6dipsXNoBaVi5a3o5EEhS4JBgApgmARkZMrqVkn2kL9dHZr09H9jj/AGY+7YpV25QGAaR02tDg+hFdJN7Il4yCV5afvNaG4/D7slqE1a6i/bKKikjcclo2qI8gCf0Fa6FJp3aPC+J46lUp5KbPqtbDwRQH4BQH7QCgFAKAUAoBQCgFAKAUAoD55+IfZazcuJqFJS45hwBIcKPi9GGBPUe1YsU4wtLmelg8dUpxybrh0KTRcBs24aCxXIJJxHtFYJVpPQtni6tTRsxl3VK3id3vNzxKr+reIj02r71cpW2Pbp4ZrRK3v+Pqz1r7x7q0oACsGchcAkOyAepAXmZPirniW0qMc8nxVl9L/cnG342uq6FfELRN1FREYEAMk75APwBcnOeseJWl3VBp346Ntu/B7ed9iq1jAlVSdiLtUkQTksWjpLMTHQRUo20qUkm5bvX/AF5FzrtKbGnt24i4xdXP5cIzr7w1pT/I46mueJnoLt60pcFa3Xez+ja8UzjasLZt2m7tHe4Gabg3Kqh2QAKfCWJQkkz0AjNS2aYwdWpKOZpRstNG3ZPfzKjitrddL202yoJCyAGGDtk4B5xON0UWxXKPZtxnK/K+9up4sXGVt5YKV+s+nh9utJK6ysoqwptfv3J3HtA4ud4yFjc8UAnmPjGM4MmJwKro1ouOr2MtGdrwi7JHgqWtrc+UyuOQZYlfQxB9iKtPXw81JZL6r25kkXbVxFW7vR0AVbiKrgqOQZSy5UYDA8oBGJqCOynTk3Ts09bPTXo7PflY8arUpsWzaViN24swG53jasKCdoAJAEkksaE04NTdWpa9rabJb7vd83oOL3IKWuZtWwjRnxlndxPozlf6aJX1IoPSU/8AJ38rJL6Iii7dRNym4qHqCwUnMjGJ54qSZOnKVnZvyuWPFdLvKqgm5at27dxBzOxFG5R1jKkDI2g8jjldTJQq5E3LaTbXm9n7ohaW/tBtsu5SZ2yVZW5SpgwYwZBBgYwK7y3O6kot5k7cOlupe8O7Pau+GNnT3QXw126ckNO7xttGesKSZOehsjRk+Bgq46jC2aSdtkvxr7mp4b+G10Jsa8LYbN3aCzMBMLzAVYJ6mSc8gKujhXvJnn1fi6csyje23T/Zo9D2C0lsQyG6PJ4gfRQJ9zJ8yavjQgjBU+IV5O97Gi02jt28W0VPPaoE+8VaopaIySk5bs71JyKAUAoBQCgFAKAUAoBQCgFAKAUAoDN9r7RY2v6//jXn47+vmXUeJUWdASIjnWCxdmSZ8qu8DvWk3Oh2jBdSHWR/EpIB9Dmrr3Ps6NalUeVPXk9H9fsW+qsWkjSXfCLf/FUbit1s3AR81uYWBBGwETJBjiVUoVZL+RDW/Da8eGvB8eWtiOnBlJAS/p3J5RcM+fwlQwxnIxU2ZZLGwpq84SXl972Pem1+m05JBa7dHwMiAoh/MNzLvYcweQOYOKIqq1K9dWUcseN3q+midlz4s53ybmmJt3e8Np2ciCHC3AodiDMgFFO4EjxGTS3MRrSjX70cuZJdLq9reTenRE3stpLOottb1Nzb3Z3ISzAgE7mUYgg7SYmctEc6Mz46dejUU6S339l6fgz3HBbUKtnfAJ3M7Kd3lATwgY8zM88U3NqVVRzzt5J6eupz0elLMqRLsQNp6TgCPPP0mrYRu7I8zE1XZyb0Pomp4GuotvbuOLbWXKhuZ3LzP9XX3rxqlTsa8rLTax5sazVmuJk9RavaXcjosFVLBhNu6pJ2sOWRPMQwyMRFenGGl+D1R6uErwrOz34W3T4+voRUWy63H7u4mxQYW6IMuqx4rZI+KeZ5VOqZvlUqxko5k79Ol+DRzTV7f7pBbPLeWLP9GgBfdVB9anKJK/zu/TZenHzOug4JevGLNp7nSUUlf+rkB71ZGnKWyK6uOpU/mlY2XBvw+1jhe+dbaoZS2zb4PmVU7THlOfbBuWFkzx6/xWld9mtXu9jScP8Aw20yHdda5eaZJYwCTzMD/wA1dHDxW5gqfFK0tI6I1Wj4batfBbVY6xJ/U5q2NOMdkYJVJS3ZLrs4FAKAUAoBQCgFAKAUAoBQCgFAKAUAoBQCgFAVnHbtu2gu3WCopiT/ABQB94FZcVFOKbO4bmW4l2309keBGuH/AKR+pz9qxwV9jpu25854l2nY3jcsWrenO4km1ulgeYeTtYem2OZ61LjZn0OD7StQ77clbRPW3K3FHHub2647Mis1xhd7xrciH3N4Sdxk9ADORXPdsaouc1GLTskstr6u3TTTrscNNp4sX3BglraHzCP3jHPkTbUHzrlvY2Sp/wDrCMuTfmre12d3t2LIRWs96zIjlmuOvxqGAQLiADG47pIOMVIip1G5KWVJtbJ7aa358lbQ53m7i4l2yxAID22MSBLKVaMEhlZT0I9DFQi1NVYOFRdH+V7rkSOKtpyyuEeyLiK47uHUTIYbWKxDqww0YGBUJMooOsk4tp2dtdH6q+65o9aDR2vC7NcaSNim0BJmA0C4x2A8ziYgTmJu+BXiK9SUXCy66/TZasvPw54V3msRz4tm64THRSVX6l8+y1sw8bu54vxGt3cqPpt/s1Ye815g0vG5d0KSuJxmY556VNXAUas880eTHETjHKh2i7OWdZY7lxt2j92ygSh9PTzHX9K0yppxyk0MROjUzx/6Zjhf4Y20ULdvM4kFgihdxEwCTPhEnGOZ54iiOFXFm+r8WqSd4q32NTpuzGkQhhp7UjkSoY/fkauhShDZGCWJqy0cmWwEYFWFB+0AoBQCgFAKAUAoBQCgFAKAUAoBQCgFAKAUAoBQCgFAQeN6BdRYey0ww6c5BBEesgVXVjmg0StzH2uF6cAA2w8ct/i+xx9q8ZTa2L8pkvxE0QVrd9FAUju2AEAESVwPMFv0FdRbbPovg1e0ZU+WqKHWk3179csABeXqCoA7yPysAJPRpnmK62Z6dOfZPs3t/X8eK4c0RdHqthMgMjCHQ8mEg/QggEHoR71NiyqlJb2a2/fdFg2ttqNlu7qdkfCVtgjd8QFySVGYMLnPOaWbMmWTeacY38/bj5sitba8y7UCqoCIOiiSYnqxJJPUkmB0rpQZP8iFNO7u92X+k7H6nUNaVbLraQBS7/u5G4szANDZLNGOUVbHDzepgl8Tp01J31evPojWcN7A39xe7qVtyCNlpZABwACwAELCg7eQFWxwitaR5lX4jFq0Y+v79zWcB7PWdIG7rcS8bmcyTHLyHU1phBR2PPq1pVHeRbV2VCgFAKAUAoBQCgFAKAUAoBQCgFAKAUAoBQCgFAKAUAoBQCgFAKAUBkOPaQ2rkj4XyPQ9RXj4qlkndbM005XVim4lpkv2mtPyYc/IjII9QazptGmjVdKanHgZnQdl9QWHd6cggnaw3k4xO/vEUT6AfStsKUprY9GfxCDVnL2/DNFp/wAO7t2GumzbzmF3H3wRn3ZqujhXxZjfxNx0jc0HD/w/0lv4lN0/xQB9Ig/qTV6oRRkqY+tPiaPSaC1a/u7aJ/KoH351aopbGWU5S3ZJqTkUAoBQCgFAKAUAoBQCgFAKAUAoBQCgFAKAUAoBQCgFAKAUAoBQCgFAKAUBx1WmW4pRxIP+/wBa5lFSVmSnbY5abhtq38KKD5xJ/U5qI04x2Qcm9yXXZAoBQCgFAKAUAoBQCgFAKAUAoBQCgFAKAUAoBQCgFAKAUAoBQCgFAKAUAoBQCgFAKAUAoBQCgFAKAUAoBQCgFAKAUAoBQCgFAKAUAoBQCgFAKAUAoBQCgFAKAUAoBQCgP//Z"/>
          <p:cNvSpPr>
            <a:spLocks noChangeAspect="1" noChangeArrowheads="1"/>
          </p:cNvSpPr>
          <p:nvPr/>
        </p:nvSpPr>
        <p:spPr bwMode="auto">
          <a:xfrm>
            <a:off x="134938"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50" name="Picture 6" descr="http://t3.gstatic.com/images?q=tbn:ANd9GcRomU0-DtHpF5NfVHN0T9CBZq_QXwRAkJjma6RhWGq8NnbvPjulMg">
            <a:hlinkClick r:id="rId4"/>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6765" y="2524425"/>
            <a:ext cx="4316069" cy="23762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86863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00042"/>
            <a:ext cx="7929618" cy="2714644"/>
          </a:xfrm>
        </p:spPr>
        <p:txBody>
          <a:bodyPr>
            <a:normAutofit/>
          </a:bodyPr>
          <a:lstStyle/>
          <a:p>
            <a:r>
              <a:rPr lang="pl-PL" b="1" dirty="0" err="1" smtClean="0">
                <a:latin typeface="Comic Sans MS" pitchFamily="66" charset="0"/>
              </a:rPr>
              <a:t>Thank</a:t>
            </a:r>
            <a:r>
              <a:rPr lang="pl-PL" b="1" dirty="0" smtClean="0">
                <a:latin typeface="Comic Sans MS" pitchFamily="66" charset="0"/>
              </a:rPr>
              <a:t> </a:t>
            </a:r>
            <a:r>
              <a:rPr lang="pl-PL" b="1" dirty="0" err="1" smtClean="0">
                <a:latin typeface="Comic Sans MS" pitchFamily="66" charset="0"/>
              </a:rPr>
              <a:t>you</a:t>
            </a:r>
            <a:r>
              <a:rPr lang="pl-PL" b="1" dirty="0" smtClean="0">
                <a:latin typeface="Comic Sans MS" pitchFamily="66" charset="0"/>
              </a:rPr>
              <a:t> for </a:t>
            </a:r>
            <a:r>
              <a:rPr lang="pl-PL" b="1" dirty="0" err="1" smtClean="0">
                <a:latin typeface="Comic Sans MS" pitchFamily="66" charset="0"/>
              </a:rPr>
              <a:t>waching</a:t>
            </a:r>
            <a:r>
              <a:rPr lang="pl-PL" b="1" dirty="0" smtClean="0">
                <a:latin typeface="Comic Sans MS" pitchFamily="66" charset="0"/>
              </a:rPr>
              <a:t>! </a:t>
            </a:r>
            <a:r>
              <a:rPr lang="pl-PL" b="1" dirty="0" err="1" smtClean="0">
                <a:latin typeface="Comic Sans MS" pitchFamily="66" charset="0"/>
              </a:rPr>
              <a:t>eTwinners</a:t>
            </a:r>
            <a:r>
              <a:rPr lang="pl-PL" b="1" dirty="0" smtClean="0">
                <a:latin typeface="Comic Sans MS" pitchFamily="66" charset="0"/>
              </a:rPr>
              <a:t> </a:t>
            </a:r>
            <a:r>
              <a:rPr lang="pl-PL" b="1" dirty="0" err="1" smtClean="0">
                <a:latin typeface="Comic Sans MS" pitchFamily="66" charset="0"/>
              </a:rPr>
              <a:t>from</a:t>
            </a:r>
            <a:r>
              <a:rPr lang="pl-PL" b="1" dirty="0" smtClean="0">
                <a:latin typeface="Comic Sans MS" pitchFamily="66" charset="0"/>
              </a:rPr>
              <a:t> Bristol</a:t>
            </a:r>
            <a:endParaRPr lang="pl-PL" b="1"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125</Words>
  <Application>Microsoft Office PowerPoint</Application>
  <PresentationFormat>Pokaz na ekranie (4:3)</PresentationFormat>
  <Paragraphs>8</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Office Theme</vt:lpstr>
      <vt:lpstr>British Christmas Traditions</vt:lpstr>
      <vt:lpstr>The Queen’s speech is a tradition on Christmas day to watch the Queen address the country on TV at 3pm. </vt:lpstr>
      <vt:lpstr>CHRISTMAS PUDDING IS A FRUIT AND ALCOHOL FILLED CAKE. WE EAT IT AFTER OUR CHRISTMAS DINNER.</vt:lpstr>
      <vt:lpstr>Panto A panto is something to watch at the Theatre. It is funny and it has songs in it. There is a dame played by a man who is dressed as a woman.  </vt:lpstr>
      <vt:lpstr>Boxing Day - this is on December 26th and used to  be when people gave boxes with presents in .</vt:lpstr>
      <vt:lpstr>Mince pies are a traditional food eaten over Christmas and is filled with dried mixed fruits, nuts and alcohol. They are normally put out for Santa on Christmas Eve.  You can serve them with cream.</vt:lpstr>
      <vt:lpstr>Crackers have hats and jokes in and are a Christmas tradition with a meal.  They have gifts in them and go off with a bang when you pull them!</vt:lpstr>
      <vt:lpstr>Thank you for waching! eTwinners from Bristol</vt:lpstr>
    </vt:vector>
  </TitlesOfParts>
  <Company>City of Bristol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Queen’s speech is a tradition on Christmas day to watch the queen address the country on TV at 3pm.</dc:title>
  <dc:creator>Corinne Eagle</dc:creator>
  <cp:lastModifiedBy>02</cp:lastModifiedBy>
  <cp:revision>9</cp:revision>
  <cp:lastPrinted>2014-12-10T15:09:41Z</cp:lastPrinted>
  <dcterms:created xsi:type="dcterms:W3CDTF">2014-12-10T14:15:44Z</dcterms:created>
  <dcterms:modified xsi:type="dcterms:W3CDTF">2014-12-11T07:32:45Z</dcterms:modified>
</cp:coreProperties>
</file>