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204479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600" lang="es">
                <a:latin typeface="Comic Sans MS"/>
                <a:ea typeface="Comic Sans MS"/>
                <a:cs typeface="Comic Sans MS"/>
                <a:sym typeface="Comic Sans MS"/>
              </a:rPr>
              <a:t>Me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1" x="457200"/>
            <a:ext cy="17298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0" sz="2400" lang="es">
                <a:latin typeface="Comic Sans MS"/>
                <a:ea typeface="Comic Sans MS"/>
                <a:cs typeface="Comic Sans MS"/>
                <a:sym typeface="Comic Sans MS"/>
              </a:rPr>
              <a:t>My name is Sergio (I’m a boy if you doubting).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0" sz="2400" lang="es">
                <a:latin typeface="Comic Sans MS"/>
                <a:ea typeface="Comic Sans MS"/>
                <a:cs typeface="Comic Sans MS"/>
                <a:sym typeface="Comic Sans MS"/>
              </a:rPr>
              <a:t>I live in Candean, in Vigo.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s">
                <a:latin typeface="Comic Sans MS"/>
                <a:ea typeface="Comic Sans MS"/>
                <a:cs typeface="Comic Sans MS"/>
                <a:sym typeface="Comic Sans MS"/>
              </a:rPr>
              <a:t>This are the church of Candeán and his</a:t>
            </a:r>
            <a:r>
              <a:rPr lang="es"/>
              <a:t> shield: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35775" x="5732750"/>
            <a:ext cy="2752724" cx="27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935775" x="1649775"/>
            <a:ext cy="2521174" cx="28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latin typeface="Comic Sans MS"/>
                <a:ea typeface="Comic Sans MS"/>
                <a:cs typeface="Comic Sans MS"/>
                <a:sym typeface="Comic Sans MS"/>
              </a:rPr>
              <a:t>My hobbies: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s">
                <a:latin typeface="Comic Sans MS"/>
                <a:ea typeface="Comic Sans MS"/>
                <a:cs typeface="Comic Sans MS"/>
                <a:sym typeface="Comic Sans MS"/>
              </a:rPr>
              <a:t>My favourite team is Real Madrid, but I like R.C Celta de Vigo.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70900" x="457200"/>
            <a:ext cy="2743199" cx="27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827425" x="5060342"/>
            <a:ext cy="3230149" cx="1813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