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y="1095856" x="1997075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2251802" x="19970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" name="Shape 15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y="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y="1916906" x="3175"/>
            <a:ext cy="611981" cx="635000"/>
          </a:xfrm>
          <a:custGeom>
            <a:pathLst>
              <a:path w="400" extrusionOk="0" h="514">
                <a:moveTo>
                  <a:pt y="0" x="400"/>
                </a:moveTo>
                <a:lnTo>
                  <a:pt y="0" x="0"/>
                </a:lnTo>
                <a:lnTo>
                  <a:pt y="514" x="0"/>
                </a:lnTo>
                <a:lnTo>
                  <a:pt y="514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y="1307306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y="1307306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y="3226593" x="152400"/>
            <a:ext cy="609600" cx="1317625"/>
          </a:xfrm>
          <a:custGeom>
            <a:pathLst>
              <a:path w="830" extrusionOk="0" h="512">
                <a:moveTo>
                  <a:pt y="0" x="830"/>
                </a:moveTo>
                <a:lnTo>
                  <a:pt y="0" x="398"/>
                </a:ln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y="2614612" x="152400"/>
            <a:ext cy="611981" cx="1317625"/>
          </a:xfrm>
          <a:custGeom>
            <a:pathLst>
              <a:path w="830" extrusionOk="0" h="514">
                <a:moveTo>
                  <a:pt y="0" x="432"/>
                </a:moveTo>
                <a:lnTo>
                  <a:pt y="0" x="0"/>
                </a:lnTo>
                <a:lnTo>
                  <a:pt y="514" x="398"/>
                </a:lnTo>
                <a:lnTo>
                  <a:pt y="514" x="830"/>
                </a:lnTo>
                <a:lnTo>
                  <a:pt y="0" x="43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y="2614612" x="984250"/>
            <a:ext cy="611981" cx="1322387"/>
          </a:xfrm>
          <a:custGeom>
            <a:pathLst>
              <a:path w="833" extrusionOk="0" h="514">
                <a:moveTo>
                  <a:pt y="514" x="399"/>
                </a:moveTo>
                <a:lnTo>
                  <a:pt y="514" x="833"/>
                </a:lnTo>
                <a:lnTo>
                  <a:pt y="0" x="435"/>
                </a:lnTo>
                <a:lnTo>
                  <a:pt y="0" x="0"/>
                </a:lnTo>
                <a:lnTo>
                  <a:pt y="514" x="399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>
            <a:off y="4533900" x="984250"/>
            <a:ext cy="609600" cx="1322387"/>
          </a:xfrm>
          <a:custGeom>
            <a:pathLst>
              <a:path w="833" extrusionOk="0" h="512">
                <a:moveTo>
                  <a:pt y="0" x="399"/>
                </a:moveTo>
                <a:lnTo>
                  <a:pt y="512" x="0"/>
                </a:ln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y="3924300" x="984250"/>
            <a:ext cy="609600" cx="1322387"/>
          </a:xfrm>
          <a:custGeom>
            <a:pathLst>
              <a:path w="833" extrusionOk="0" h="512">
                <a:moveTo>
                  <a:pt y="0" x="435"/>
                </a:moveTo>
                <a:lnTo>
                  <a:pt y="0" x="0"/>
                </a:lnTo>
                <a:lnTo>
                  <a:pt y="512" x="399"/>
                </a:lnTo>
                <a:lnTo>
                  <a:pt y="512" x="833"/>
                </a:lnTo>
                <a:lnTo>
                  <a:pt y="0" x="435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y="3924300" x="1820863"/>
            <a:ext cy="609600" cx="1317625"/>
          </a:xfrm>
          <a:custGeom>
            <a:pathLst>
              <a:path w="830" extrusionOk="0" h="512">
                <a:moveTo>
                  <a:pt y="0" x="434"/>
                </a:moveTo>
                <a:lnTo>
                  <a:pt y="0" x="0"/>
                </a:lnTo>
                <a:lnTo>
                  <a:pt y="512" x="398"/>
                </a:lnTo>
                <a:lnTo>
                  <a:pt y="512" x="830"/>
                </a:lnTo>
                <a:lnTo>
                  <a:pt y="0" x="43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y="6096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y="1916906" x="152400"/>
            <a:ext cy="611981" cx="1317625"/>
          </a:xfrm>
          <a:custGeom>
            <a:pathLst>
              <a:path w="830" extrusionOk="0" h="514">
                <a:moveTo>
                  <a:pt y="514" x="0"/>
                </a:moveTo>
                <a:lnTo>
                  <a:pt y="514" x="432"/>
                </a:lnTo>
                <a:lnTo>
                  <a:pt y="0" x="830"/>
                </a:lnTo>
                <a:lnTo>
                  <a:pt y="0" x="398"/>
                </a:lnTo>
                <a:lnTo>
                  <a:pt y="514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y="3226593" x="984250"/>
            <a:ext cy="609600" cx="1322387"/>
          </a:xfrm>
          <a:custGeom>
            <a:pathLst>
              <a:path w="833" extrusionOk="0" h="512">
                <a:moveTo>
                  <a:pt y="512" x="0"/>
                </a:move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lnTo>
                  <a:pt y="512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y="4533900" x="1820863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4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y="1200150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3" name="Shape 5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y="3320653" x="1574800"/>
            <a:ext cy="5133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69" name="Shape 69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%" r="100%"/>
          </a:path>
          <a:tileRect b="-100%" l="-100%"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png" Type="http://schemas.openxmlformats.org/officeDocument/2006/relationships/image" Id="rId4"/><Relationship Target="../media/image00.png" Type="http://schemas.openxmlformats.org/officeDocument/2006/relationships/image" Id="rId3"/><Relationship Target="../media/image02.pn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y="0" x="0"/>
            <a:ext cy="1102500" cx="8246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s"/>
              <a:t>My personal description</a:t>
            </a:r>
          </a:p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y="1254600" x="56100"/>
            <a:ext cy="2893500" cx="9034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I'm Yago Méndez Domínguez.</a:t>
            </a:r>
          </a:p>
          <a:p>
            <a:pPr rtl="0">
              <a:spcBef>
                <a:spcPts val="0"/>
              </a:spcBef>
              <a:buNone/>
            </a:pPr>
            <a:r>
              <a:rPr sz="2400" lang="e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13 years old.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spcBef>
                <a:spcPts val="0"/>
              </a:spcBef>
              <a:buNone/>
            </a:pPr>
            <a:r>
              <a:rPr sz="2400" lang="e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have got a little brother. </a:t>
            </a:r>
          </a:p>
          <a:p>
            <a:pPr>
              <a:spcBef>
                <a:spcPts val="0"/>
              </a:spcBef>
              <a:buNone/>
            </a:pPr>
            <a:r>
              <a:rPr sz="2400" lang="e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is 10 years old and his name is Diego.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/>
        </p:nvSpPr>
        <p:spPr>
          <a:xfrm>
            <a:off y="1566025" x="379900"/>
            <a:ext cy="666000" cx="8562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sz="3000" lang="e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hair is short  and  brown, my eyes are brown, too and i'm tall.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3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/>
        </p:nvSpPr>
        <p:spPr>
          <a:xfrm>
            <a:off y="0" x="0"/>
            <a:ext cy="1080300" cx="1694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 like the music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624375" x="0"/>
            <a:ext cy="1484225" cx="19014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y="213150" x="4879675"/>
            <a:ext cy="653999" cx="1502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video games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57700" x="6113200"/>
            <a:ext cy="1572175" cx="215354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y="1593425" x="535200"/>
            <a:ext cy="3000000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football 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274175" x="479450"/>
            <a:ext cy="1685925" cx="27051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y="1192100" x="3016525"/>
            <a:ext cy="3000000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playing with my friends.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y="2617137" x="5795125"/>
            <a:ext cy="3000000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favourite subject is  music.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