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C5F68"/>
    <a:srgbClr val="343434"/>
    <a:srgbClr val="740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B280-CF65-4851-AB15-E9EAF73A1CF9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24B1-AA15-4992-AC7A-84152B866A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umblr_m3ppe83fp71rnwamw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85786" y="785794"/>
            <a:ext cx="55721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FF0066"/>
                </a:solidFill>
                <a:latin typeface="Gabriola" pitchFamily="82" charset="0"/>
              </a:rPr>
              <a:t>Ca</a:t>
            </a:r>
            <a:r>
              <a:rPr lang="es-ES" sz="5400" dirty="0">
                <a:solidFill>
                  <a:srgbClr val="0C5F68"/>
                </a:solidFill>
                <a:latin typeface="Gabriola" pitchFamily="82" charset="0"/>
              </a:rPr>
              <a:t>rlot</a:t>
            </a:r>
            <a:r>
              <a:rPr lang="es-ES" sz="5400" dirty="0">
                <a:solidFill>
                  <a:srgbClr val="FF0066"/>
                </a:solidFill>
                <a:latin typeface="Gabriola" pitchFamily="82" charset="0"/>
              </a:rPr>
              <a:t>a Pérez Álvarez</a:t>
            </a:r>
            <a:endParaRPr lang="es-ES" sz="5400" b="0" dirty="0" smtClean="0">
              <a:solidFill>
                <a:srgbClr val="FF0066"/>
              </a:solidFill>
              <a:latin typeface="Gabriola" pitchFamily="82" charset="0"/>
            </a:endParaRPr>
          </a:p>
          <a:p>
            <a:pPr algn="ctr"/>
            <a:r>
              <a:rPr lang="es-ES" sz="2400" b="0" dirty="0" smtClean="0">
                <a:solidFill>
                  <a:srgbClr val="0C5F68"/>
                </a:solidFill>
                <a:latin typeface="Gabriola" pitchFamily="82" charset="0"/>
              </a:rPr>
              <a:t/>
            </a:r>
            <a:br>
              <a:rPr lang="es-ES" sz="2400" b="0" dirty="0" smtClean="0">
                <a:solidFill>
                  <a:srgbClr val="0C5F68"/>
                </a:solidFill>
                <a:latin typeface="Gabriola" pitchFamily="82" charset="0"/>
              </a:rPr>
            </a:br>
            <a:r>
              <a:rPr lang="en-US" sz="2400" dirty="0">
                <a:solidFill>
                  <a:srgbClr val="0C5F68"/>
                </a:solidFill>
                <a:latin typeface="Gabriola" pitchFamily="82" charset="0"/>
              </a:rPr>
              <a:t> 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Hello, my name is C</a:t>
            </a:r>
            <a:r>
              <a:rPr lang="en-US" sz="2800" dirty="0">
                <a:solidFill>
                  <a:srgbClr val="FF0066"/>
                </a:solidFill>
                <a:latin typeface="Gabriola" pitchFamily="82" charset="0"/>
              </a:rPr>
              <a:t>arlota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. </a:t>
            </a:r>
            <a:endParaRPr lang="en-US" sz="2800" dirty="0" smtClean="0">
              <a:solidFill>
                <a:srgbClr val="0C5F68"/>
              </a:solidFill>
              <a:latin typeface="Gabriola" pitchFamily="82" charset="0"/>
            </a:endParaRPr>
          </a:p>
          <a:p>
            <a:pPr algn="ctr"/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I </a:t>
            </a:r>
            <a:r>
              <a:rPr lang="en-US" sz="2800" dirty="0">
                <a:solidFill>
                  <a:srgbClr val="FF0066"/>
                </a:solidFill>
                <a:latin typeface="Gabriola" pitchFamily="82" charset="0"/>
              </a:rPr>
              <a:t>am 13 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years old</a:t>
            </a:r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 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I am high a</a:t>
            </a:r>
            <a:r>
              <a:rPr lang="en-US" sz="2800" dirty="0">
                <a:solidFill>
                  <a:srgbClr val="FF0066"/>
                </a:solidFill>
                <a:latin typeface="Gabriola" pitchFamily="82" charset="0"/>
              </a:rPr>
              <a:t>n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d thin. </a:t>
            </a:r>
            <a:endParaRPr lang="en-US" sz="2800" dirty="0" smtClean="0">
              <a:solidFill>
                <a:srgbClr val="0C5F68"/>
              </a:solidFill>
              <a:latin typeface="Gabriola" pitchFamily="82" charset="0"/>
            </a:endParaRPr>
          </a:p>
          <a:p>
            <a:pPr algn="ctr"/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My </a:t>
            </a:r>
            <a:r>
              <a:rPr lang="en-US" sz="2800" dirty="0">
                <a:solidFill>
                  <a:srgbClr val="FF0066"/>
                </a:solidFill>
                <a:latin typeface="Gabriola" pitchFamily="82" charset="0"/>
              </a:rPr>
              <a:t>hair is l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ong and brown and I h</a:t>
            </a:r>
            <a:r>
              <a:rPr lang="en-US" sz="2800" dirty="0">
                <a:solidFill>
                  <a:srgbClr val="FF0066"/>
                </a:solidFill>
                <a:latin typeface="Gabriola" pitchFamily="82" charset="0"/>
              </a:rPr>
              <a:t>ave green eyes. 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I’m very </a:t>
            </a:r>
            <a:r>
              <a:rPr lang="en-US" sz="2800" dirty="0" smtClean="0">
                <a:solidFill>
                  <a:srgbClr val="FF0066"/>
                </a:solidFill>
                <a:latin typeface="Gabriola" pitchFamily="82" charset="0"/>
              </a:rPr>
              <a:t>funny,</a:t>
            </a:r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 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organized</a:t>
            </a:r>
            <a:r>
              <a:rPr lang="en-US" sz="2800" dirty="0">
                <a:solidFill>
                  <a:srgbClr val="FF0066"/>
                </a:solidFill>
                <a:latin typeface="Gabriola" pitchFamily="82" charset="0"/>
              </a:rPr>
              <a:t>, </a:t>
            </a:r>
            <a:r>
              <a:rPr lang="en-US" sz="2800" dirty="0" smtClean="0">
                <a:solidFill>
                  <a:srgbClr val="FF0066"/>
                </a:solidFill>
                <a:latin typeface="Gabriola" pitchFamily="82" charset="0"/>
              </a:rPr>
              <a:t>ro</a:t>
            </a:r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mantic, studi</a:t>
            </a:r>
            <a:r>
              <a:rPr lang="en-US" sz="2800" dirty="0" smtClean="0">
                <a:solidFill>
                  <a:srgbClr val="FF0066"/>
                </a:solidFill>
                <a:latin typeface="Gabriola" pitchFamily="82" charset="0"/>
              </a:rPr>
              <a:t>ou</a:t>
            </a:r>
            <a:r>
              <a:rPr lang="en-US" sz="2800" dirty="0" smtClean="0">
                <a:solidFill>
                  <a:srgbClr val="0C5F68"/>
                </a:solidFill>
                <a:latin typeface="Gabriola" pitchFamily="82" charset="0"/>
              </a:rPr>
              <a:t>s</a:t>
            </a:r>
            <a:r>
              <a:rPr lang="en-US" sz="2800" dirty="0">
                <a:solidFill>
                  <a:srgbClr val="0C5F68"/>
                </a:solidFill>
                <a:latin typeface="Gabriola" pitchFamily="82" charset="0"/>
              </a:rPr>
              <a:t>…</a:t>
            </a:r>
            <a:endParaRPr lang="en-US" sz="2400" b="0" dirty="0" smtClean="0">
              <a:solidFill>
                <a:srgbClr val="0C5F68"/>
              </a:solidFill>
              <a:latin typeface="Gabriola" pitchFamily="82" charset="0"/>
            </a:endParaRPr>
          </a:p>
          <a:p>
            <a:pPr algn="ctr"/>
            <a:r>
              <a:rPr lang="en-US" sz="2400" b="0" dirty="0" smtClean="0">
                <a:solidFill>
                  <a:srgbClr val="0C5F68"/>
                </a:solidFill>
                <a:latin typeface="Gabriola" pitchFamily="82" charset="0"/>
              </a:rPr>
              <a:t/>
            </a:r>
            <a:br>
              <a:rPr lang="en-US" sz="2400" b="0" dirty="0" smtClean="0">
                <a:solidFill>
                  <a:srgbClr val="0C5F68"/>
                </a:solidFill>
                <a:latin typeface="Gabriola" pitchFamily="82" charset="0"/>
              </a:rPr>
            </a:br>
            <a:endParaRPr lang="es-ES" sz="2400" dirty="0">
              <a:solidFill>
                <a:srgbClr val="0C5F68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5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briola" pitchFamily="82" charset="0"/>
              </a:rPr>
              <a:t>I LOVE MUSIC. </a:t>
            </a:r>
          </a:p>
          <a:p>
            <a:pPr algn="ctr"/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I COULD NOT BE WITHOUT MY MP3.</a:t>
            </a:r>
          </a:p>
          <a:p>
            <a:pPr algn="ctr"/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 I DON’T HAVE A FA</a:t>
            </a:r>
            <a:r>
              <a:rPr lang="en-US" sz="2800" dirty="0" smtClean="0">
                <a:solidFill>
                  <a:schemeClr val="bg1"/>
                </a:solidFill>
                <a:latin typeface="Gabriola" pitchFamily="82" charset="0"/>
              </a:rPr>
              <a:t>VORI</a:t>
            </a:r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TE SINGER, I LIKE SEVERAL SUCH  J</a:t>
            </a:r>
            <a:r>
              <a:rPr lang="en-US" sz="2800" dirty="0" smtClean="0">
                <a:solidFill>
                  <a:schemeClr val="bg1"/>
                </a:solidFill>
                <a:latin typeface="Gabriola" pitchFamily="82" charset="0"/>
              </a:rPr>
              <a:t>ASON</a:t>
            </a:r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 DERULO, RITA ORA, RIHANNA, </a:t>
            </a:r>
            <a:r>
              <a:rPr lang="en-US" sz="2800" dirty="0" smtClean="0">
                <a:solidFill>
                  <a:schemeClr val="bg1"/>
                </a:solidFill>
                <a:latin typeface="Gabriola" pitchFamily="82" charset="0"/>
              </a:rPr>
              <a:t>BEYONCE, SIA, </a:t>
            </a:r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ZENDAYA, EMINEM…</a:t>
            </a:r>
          </a:p>
          <a:p>
            <a:pPr algn="ctr"/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I LIKE DJ </a:t>
            </a:r>
            <a:r>
              <a:rPr lang="en-US" sz="2800" dirty="0" smtClean="0">
                <a:solidFill>
                  <a:schemeClr val="bg1"/>
                </a:solidFill>
                <a:latin typeface="Gabriola" pitchFamily="82" charset="0"/>
              </a:rPr>
              <a:t>WITH DEHORRO</a:t>
            </a:r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, R3HAB, SIDNEY HOU</a:t>
            </a:r>
            <a:r>
              <a:rPr lang="en-US" sz="2800" dirty="0" smtClean="0">
                <a:solidFill>
                  <a:schemeClr val="bg1"/>
                </a:solidFill>
                <a:latin typeface="Gabriola" pitchFamily="82" charset="0"/>
              </a:rPr>
              <a:t>SE</a:t>
            </a:r>
            <a:r>
              <a:rPr lang="en-US" sz="2800" dirty="0" smtClean="0">
                <a:solidFill>
                  <a:srgbClr val="74002F"/>
                </a:solidFill>
                <a:latin typeface="Gabriola" pitchFamily="82" charset="0"/>
              </a:rPr>
              <a:t>…</a:t>
            </a:r>
            <a:endParaRPr lang="en-US" sz="2800" b="0" dirty="0" smtClean="0">
              <a:solidFill>
                <a:srgbClr val="74002F"/>
              </a:solidFill>
              <a:latin typeface="Gabriola" pitchFamily="82" charset="0"/>
            </a:endParaRPr>
          </a:p>
          <a:p>
            <a:pPr algn="ctr"/>
            <a:r>
              <a:rPr lang="en-US" sz="3200" b="0" dirty="0" smtClean="0">
                <a:solidFill>
                  <a:srgbClr val="74002F"/>
                </a:solidFill>
                <a:latin typeface="Gabriola" pitchFamily="82" charset="0"/>
              </a:rPr>
              <a:t/>
            </a:r>
            <a:br>
              <a:rPr lang="en-US" sz="3200" b="0" dirty="0" smtClean="0">
                <a:solidFill>
                  <a:srgbClr val="74002F"/>
                </a:solidFill>
                <a:latin typeface="Gabriola" pitchFamily="82" charset="0"/>
              </a:rPr>
            </a:br>
            <a:endParaRPr lang="es-ES" sz="3200" dirty="0">
              <a:solidFill>
                <a:srgbClr val="74002F"/>
              </a:solidFill>
              <a:latin typeface="Gabriola" pitchFamily="82" charset="0"/>
            </a:endParaRPr>
          </a:p>
        </p:txBody>
      </p:sp>
      <p:pic>
        <p:nvPicPr>
          <p:cNvPr id="6" name="Picture 2" descr="http://freehddesktopwallpaper.info/wp-content/uploads/2013/05/Guitar-Wallpaper-3d.jpg"/>
          <p:cNvPicPr>
            <a:picLocks noChangeAspect="1" noChangeArrowheads="1"/>
          </p:cNvPicPr>
          <p:nvPr/>
        </p:nvPicPr>
        <p:blipFill>
          <a:blip r:embed="rId2" cstate="print"/>
          <a:srcRect r="5073"/>
          <a:stretch>
            <a:fillRect/>
          </a:stretch>
        </p:blipFill>
        <p:spPr bwMode="auto">
          <a:xfrm>
            <a:off x="214282" y="2786058"/>
            <a:ext cx="2928958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static.wixstatic.com/media/bfac2d_4f79fa4b72f14ccc8d95069216defc65.jpg"/>
          <p:cNvPicPr>
            <a:picLocks noChangeAspect="1" noChangeArrowheads="1"/>
          </p:cNvPicPr>
          <p:nvPr/>
        </p:nvPicPr>
        <p:blipFill>
          <a:blip r:embed="rId3" cstate="print"/>
          <a:srcRect r="2381"/>
          <a:stretch>
            <a:fillRect/>
          </a:stretch>
        </p:blipFill>
        <p:spPr bwMode="auto">
          <a:xfrm>
            <a:off x="214282" y="4786322"/>
            <a:ext cx="2928958" cy="187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cdn.doandroidsdance.com/assets/2013/01/dj-mix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805766"/>
            <a:ext cx="2753322" cy="182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lh5.googleusercontent.com/glLTxuEypfv24nrMUdxKFsZYWr0JpFDH8XV0icFSyIRomfysBo5PZUBzzxm5YpfPQ6oWQulUVj0gv8sXq8hzTQ3H05nh4Qz8uKXlHD4Xq879GIAaIVxUZPd6JukF4G4tpL-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86058"/>
            <a:ext cx="2786082" cy="1895476"/>
          </a:xfrm>
          <a:prstGeom prst="rect">
            <a:avLst/>
          </a:prstGeom>
          <a:noFill/>
        </p:spPr>
      </p:pic>
      <p:pic>
        <p:nvPicPr>
          <p:cNvPr id="3077" name="Picture 5" descr="Las etiquetas más populares para esta imagen incluyen: music, love y love mus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786058"/>
            <a:ext cx="2714644" cy="1928826"/>
          </a:xfrm>
          <a:prstGeom prst="rect">
            <a:avLst/>
          </a:prstGeom>
          <a:noFill/>
        </p:spPr>
      </p:pic>
      <p:pic>
        <p:nvPicPr>
          <p:cNvPr id="3076" name="Picture 4" descr="Tumblr_m8ssbeypn01roc8vko1_500_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786322"/>
            <a:ext cx="2786082" cy="184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28992" y="142852"/>
            <a:ext cx="5500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briola" pitchFamily="82" charset="0"/>
              </a:rPr>
              <a:t>I love fashion, shopping, being with my friends, reading romantic books, going to the cinema, skating… </a:t>
            </a:r>
            <a:endParaRPr lang="en-US" sz="3200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endParaRPr lang="en-US" sz="3200" b="0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en-US" sz="3200" b="0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es-ES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00430" y="1643050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briola" pitchFamily="82" charset="0"/>
              </a:rPr>
              <a:t>In my free time I like playing ping pong, tennis, </a:t>
            </a:r>
            <a:r>
              <a:rPr lang="en-US" sz="3200" dirty="0" smtClean="0">
                <a:solidFill>
                  <a:schemeClr val="bg1"/>
                </a:solidFill>
                <a:latin typeface="Gabriola" pitchFamily="82" charset="0"/>
              </a:rPr>
              <a:t>badminton, going to the pool…</a:t>
            </a:r>
            <a:r>
              <a:rPr lang="en-US" sz="3200" b="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en-US" sz="3200" b="0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es-ES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8" name="Picture 4" descr="http://glamorousobsessions.files.wordpress.com/2013/09/tumblr_lxt6onksfq1r04xe5o1_500.jpg"/>
          <p:cNvPicPr>
            <a:picLocks noChangeAspect="1" noChangeArrowheads="1"/>
          </p:cNvPicPr>
          <p:nvPr/>
        </p:nvPicPr>
        <p:blipFill>
          <a:blip r:embed="rId2"/>
          <a:srcRect l="-4351" r="-6520"/>
          <a:stretch>
            <a:fillRect/>
          </a:stretch>
        </p:blipFill>
        <p:spPr bwMode="auto">
          <a:xfrm>
            <a:off x="0" y="2571744"/>
            <a:ext cx="3714744" cy="22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image.casadellibro.com/a/l/t0/78/9788401384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643042" cy="250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turismo.benidorm.org/turismo/sites/default/files/cine-slide.jpg?slideshow=true&amp;slideshowAuto=true&amp;slideshowSpeed=4000&amp;speed=350&amp;transition=elas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9" y="4913282"/>
            <a:ext cx="2786081" cy="194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hogartotal.imujer.com/sites/hogartotal.imujer.com/files/imagecache/primera/aprende-como-limpiar-una-mesa-de-billa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143248"/>
            <a:ext cx="2731191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media.tumblr.com/tumblr_m0mpztfmbl1qigxv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917894"/>
            <a:ext cx="3357586" cy="194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google.es/url?sa=i&amp;source=images&amp;cd=&amp;ved=0CAUQjBw&amp;url=http%3A%2F%2Fimage.casadellibro.com%2Fa%2Fl%2Ft0%2F64%2F9788408009764.jpg&amp;ei=NJNrVPXeGcznaOmVgoAI&amp;psig=AFQjCNFvx_Tw4tSM66GZw06nK-dc5MssAQ&amp;ust=14164225804701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0"/>
            <a:ext cx="1611447" cy="2500306"/>
          </a:xfrm>
          <a:prstGeom prst="rect">
            <a:avLst/>
          </a:prstGeom>
          <a:noFill/>
        </p:spPr>
      </p:pic>
      <p:pic>
        <p:nvPicPr>
          <p:cNvPr id="2052" name="Picture 4" descr="http://static.readwave.com/statics/cover/9cf8cffc9bc9d44b/original.jpg?3e3a"/>
          <p:cNvPicPr>
            <a:picLocks noChangeAspect="1" noChangeArrowheads="1"/>
          </p:cNvPicPr>
          <p:nvPr/>
        </p:nvPicPr>
        <p:blipFill>
          <a:blip r:embed="rId8"/>
          <a:srcRect l="2516"/>
          <a:stretch>
            <a:fillRect/>
          </a:stretch>
        </p:blipFill>
        <p:spPr bwMode="auto">
          <a:xfrm>
            <a:off x="6429388" y="3143248"/>
            <a:ext cx="271461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ol-Heart-Love-Wallpaper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5509" cy="442913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643306" y="3811012"/>
            <a:ext cx="5500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Gabriola" pitchFamily="82" charset="0"/>
              </a:rPr>
              <a:t>I have </a:t>
            </a:r>
            <a:r>
              <a:rPr lang="en-US" sz="3200" dirty="0">
                <a:solidFill>
                  <a:srgbClr val="FF0066"/>
                </a:solidFill>
                <a:latin typeface="Gabriola" pitchFamily="82" charset="0"/>
              </a:rPr>
              <a:t>a family that 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oves </a:t>
            </a:r>
            <a:r>
              <a:rPr lang="en-US" sz="3200" dirty="0">
                <a:solidFill>
                  <a:srgbClr val="FF0066"/>
                </a:solidFill>
                <a:latin typeface="Gabriola" pitchFamily="82" charset="0"/>
              </a:rPr>
              <a:t>me</a:t>
            </a:r>
            <a:r>
              <a:rPr lang="en-US" sz="3200" dirty="0" smtClean="0">
                <a:solidFill>
                  <a:srgbClr val="FF0066"/>
                </a:solidFill>
                <a:latin typeface="Gabriola" pitchFamily="82" charset="0"/>
              </a:rPr>
              <a:t>¡¡¡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Gabriola" pitchFamily="82" charset="0"/>
              </a:rPr>
              <a:t>I only </a:t>
            </a:r>
            <a:r>
              <a:rPr lang="en-US" sz="3200" dirty="0">
                <a:solidFill>
                  <a:srgbClr val="0C5F68"/>
                </a:solidFill>
                <a:latin typeface="Gabriola" pitchFamily="82" charset="0"/>
              </a:rPr>
              <a:t>have one sister</a:t>
            </a:r>
            <a:r>
              <a:rPr lang="en-US" sz="3200" dirty="0" smtClean="0">
                <a:solidFill>
                  <a:srgbClr val="0C5F68"/>
                </a:solidFill>
                <a:latin typeface="Gabriola" pitchFamily="82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0C5F68"/>
                </a:solidFill>
                <a:latin typeface="Gabriola" pitchFamily="82" charset="0"/>
              </a:rPr>
              <a:t> </a:t>
            </a:r>
            <a:r>
              <a:rPr lang="en-US" sz="3200" dirty="0">
                <a:solidFill>
                  <a:srgbClr val="0C5F68"/>
                </a:solidFill>
                <a:latin typeface="Gabriola" pitchFamily="82" charset="0"/>
              </a:rPr>
              <a:t>Her name </a:t>
            </a:r>
            <a:r>
              <a:rPr lang="en-US" sz="3200" dirty="0">
                <a:solidFill>
                  <a:srgbClr val="FF0066"/>
                </a:solidFill>
                <a:latin typeface="Gabriola" pitchFamily="82" charset="0"/>
              </a:rPr>
              <a:t>is Alba</a:t>
            </a:r>
            <a:r>
              <a:rPr lang="en-US" sz="3200" dirty="0" smtClean="0">
                <a:solidFill>
                  <a:srgbClr val="FF0066"/>
                </a:solidFill>
                <a:latin typeface="Gabriola" pitchFamily="82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Gabriola" pitchFamily="8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Gabriola" pitchFamily="82" charset="0"/>
              </a:rPr>
              <a:t>She is</a:t>
            </a:r>
            <a:r>
              <a:rPr lang="en-US" sz="3200" dirty="0">
                <a:solidFill>
                  <a:srgbClr val="FF0066"/>
                </a:solidFill>
                <a:latin typeface="Gabriola" pitchFamily="82" charset="0"/>
              </a:rPr>
              <a:t> very pretty and </a:t>
            </a:r>
            <a:r>
              <a:rPr lang="en-US" sz="3200" dirty="0">
                <a:solidFill>
                  <a:srgbClr val="7030A0"/>
                </a:solidFill>
                <a:latin typeface="Gabriola" pitchFamily="82" charset="0"/>
              </a:rPr>
              <a:t>caring with </a:t>
            </a:r>
            <a:r>
              <a:rPr lang="en-US" sz="3200" dirty="0" smtClean="0">
                <a:solidFill>
                  <a:srgbClr val="7030A0"/>
                </a:solidFill>
                <a:latin typeface="Gabriola" pitchFamily="82" charset="0"/>
              </a:rPr>
              <a:t>my</a:t>
            </a:r>
            <a:endParaRPr lang="en-US" sz="3200" b="0" dirty="0" smtClean="0">
              <a:solidFill>
                <a:srgbClr val="7030A0"/>
              </a:solidFill>
              <a:latin typeface="Gabriola" pitchFamily="82" charset="0"/>
            </a:endParaRPr>
          </a:p>
          <a:p>
            <a:pPr algn="ctr"/>
            <a:r>
              <a:rPr lang="en-US" sz="3200" b="0" dirty="0" smtClean="0">
                <a:solidFill>
                  <a:srgbClr val="FF0066"/>
                </a:solidFill>
                <a:latin typeface="Gabriola" pitchFamily="82" charset="0"/>
              </a:rPr>
              <a:t/>
            </a:r>
            <a:br>
              <a:rPr lang="en-US" sz="3200" b="0" dirty="0" smtClean="0">
                <a:solidFill>
                  <a:srgbClr val="FF0066"/>
                </a:solidFill>
                <a:latin typeface="Gabriola" pitchFamily="82" charset="0"/>
              </a:rPr>
            </a:br>
            <a:endParaRPr lang="es-ES" sz="3200" dirty="0">
              <a:solidFill>
                <a:srgbClr val="FF0066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125</Words>
  <Application>Microsoft Office PowerPoint</Application>
  <PresentationFormat>Presentación en pantalla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Carlota</dc:creator>
  <cp:lastModifiedBy>Carlota</cp:lastModifiedBy>
  <cp:revision>13</cp:revision>
  <dcterms:created xsi:type="dcterms:W3CDTF">2014-11-06T14:56:28Z</dcterms:created>
  <dcterms:modified xsi:type="dcterms:W3CDTF">2014-11-18T19:02:27Z</dcterms:modified>
</cp:coreProperties>
</file>