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>
        <p:scale>
          <a:sx n="81" d="100"/>
          <a:sy n="81" d="100"/>
        </p:scale>
        <p:origin x="-8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7D379-5F78-4944-8AEC-2D0E44724EF4}" type="datetimeFigureOut">
              <a:rPr lang="cs-CZ"/>
              <a:t>7. 4. 2015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A7E37-5B9A-4067-A897-0E342550C190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80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A7E37-5B9A-4067-A897-0E342550C190}" type="slidenum">
              <a:rPr lang="cs-CZ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763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A7E37-5B9A-4067-A897-0E342550C190}" type="slidenum">
              <a:rPr lang="cs-CZ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664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A7E37-5B9A-4067-A897-0E342550C190}" type="slidenum">
              <a:rPr lang="cs-CZ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594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A7E37-5B9A-4067-A897-0E342550C190}" type="slidenum">
              <a:rPr lang="cs-CZ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361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A7E37-5B9A-4067-A897-0E342550C190}" type="slidenum">
              <a:rPr lang="cs-CZ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732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3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4/7/2015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PANCAKES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81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9943598" cy="1449387"/>
          </a:xfrm>
        </p:spPr>
        <p:txBody>
          <a:bodyPr/>
          <a:lstStyle/>
          <a:p>
            <a:r>
              <a:rPr lang="cs-CZ"/>
              <a:t>we need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40354" y="1823910"/>
            <a:ext cx="10058400" cy="4023360"/>
          </a:xfrm>
        </p:spPr>
        <p:txBody>
          <a:bodyPr/>
          <a:lstStyle/>
          <a:p>
            <a:r>
              <a:rPr lang="cs-CZ"/>
              <a:t>Milk.......... 400 ml</a:t>
            </a:r>
          </a:p>
          <a:p>
            <a:r>
              <a:rPr lang="en-US"/>
              <a:t>two eggs</a:t>
            </a:r>
            <a:endParaRPr lang="cs-CZ"/>
          </a:p>
          <a:p>
            <a:r>
              <a:rPr lang="en-US"/>
              <a:t>bit </a:t>
            </a:r>
            <a:r>
              <a:rPr lang="cs-CZ"/>
              <a:t>of </a:t>
            </a:r>
            <a:r>
              <a:rPr lang="en-US"/>
              <a:t>salt</a:t>
            </a:r>
            <a:endParaRPr lang="cs-CZ"/>
          </a:p>
          <a:p>
            <a:r>
              <a:rPr lang="cs-CZ"/>
              <a:t>flour..........  200 g</a:t>
            </a:r>
            <a:r>
              <a:rPr lang="cs-CZ">
                <a:latin typeface="Times New Roman" charset="0"/>
                <a:cs typeface="Times New Roman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0698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1st step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Mix </a:t>
            </a:r>
            <a:r>
              <a:rPr lang="cs-CZ" dirty="0" err="1"/>
              <a:t>everything</a:t>
            </a:r>
            <a:r>
              <a:rPr lang="cs-CZ" dirty="0"/>
              <a:t> in </a:t>
            </a:r>
            <a:r>
              <a:rPr lang="cs-CZ" dirty="0" smtClean="0"/>
              <a:t>a </a:t>
            </a:r>
            <a:r>
              <a:rPr lang="cs-CZ" dirty="0" err="1" smtClean="0"/>
              <a:t>bowl</a:t>
            </a:r>
            <a:endParaRPr lang="cs-CZ" dirty="0"/>
          </a:p>
        </p:txBody>
      </p:sp>
      <p:pic>
        <p:nvPicPr>
          <p:cNvPr id="5" name="Obrázek 4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0113" y="3559821"/>
            <a:ext cx="2619375" cy="1743075"/>
          </a:xfrm>
          <a:prstGeom prst="rect">
            <a:avLst/>
          </a:prstGeom>
        </p:spPr>
      </p:pic>
      <p:pic>
        <p:nvPicPr>
          <p:cNvPr id="6" name="Obrázek 5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1293" y="3824529"/>
            <a:ext cx="2619375" cy="1743075"/>
          </a:xfrm>
          <a:prstGeom prst="rect">
            <a:avLst/>
          </a:prstGeom>
        </p:spPr>
      </p:pic>
      <p:pic>
        <p:nvPicPr>
          <p:cNvPr id="7" name="Obrázek 6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7621" y="3366655"/>
            <a:ext cx="2619375" cy="1743075"/>
          </a:xfrm>
          <a:prstGeom prst="rect">
            <a:avLst/>
          </a:prstGeom>
        </p:spPr>
      </p:pic>
      <p:pic>
        <p:nvPicPr>
          <p:cNvPr id="4" name="Obrázek 3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2473" y="3124958"/>
            <a:ext cx="4785059" cy="3186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833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2nd step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 dough </a:t>
            </a:r>
            <a:r>
              <a:rPr lang="cs-CZ" smtClean="0"/>
              <a:t>into</a:t>
            </a:r>
            <a:r>
              <a:rPr lang="en-US" smtClean="0"/>
              <a:t> </a:t>
            </a:r>
            <a:r>
              <a:rPr lang="en-US"/>
              <a:t>a pan with oil</a:t>
            </a:r>
          </a:p>
          <a:p>
            <a:r>
              <a:rPr lang="en-US" dirty="0"/>
              <a:t>fry dough</a:t>
            </a:r>
            <a:endParaRPr lang="cs-CZ" dirty="0"/>
          </a:p>
        </p:txBody>
      </p:sp>
      <p:pic>
        <p:nvPicPr>
          <p:cNvPr id="5" name="Obrázek 4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8734" y="3053171"/>
            <a:ext cx="4917452" cy="325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583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1134" y="4550208"/>
            <a:ext cx="10425689" cy="1265305"/>
          </a:xfrm>
        </p:spPr>
        <p:txBody>
          <a:bodyPr/>
          <a:lstStyle/>
          <a:p>
            <a:r>
              <a:rPr lang="cs-CZ"/>
              <a:t>Serve with jam or cinnamon and fruit</a:t>
            </a:r>
          </a:p>
        </p:txBody>
      </p:sp>
      <p:pic>
        <p:nvPicPr>
          <p:cNvPr id="8" name="Zástupný symbol pro obrázek 7" descr="Image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5416" b="5416"/>
          <a:stretch>
            <a:fillRect/>
          </a:stretch>
        </p:blipFill>
        <p:spPr>
          <a:xfrm>
            <a:off x="-16392" y="16421"/>
            <a:ext cx="12191985" cy="4915076"/>
          </a:xfrm>
        </p:spPr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-6517" y="6059488"/>
            <a:ext cx="12147717" cy="59372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97645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46</Words>
  <Application>Microsoft Office PowerPoint</Application>
  <PresentationFormat>Vlastní</PresentationFormat>
  <Paragraphs>17</Paragraphs>
  <Slides>5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Retrospect</vt:lpstr>
      <vt:lpstr>PANCAKES</vt:lpstr>
      <vt:lpstr>we need</vt:lpstr>
      <vt:lpstr>1st step</vt:lpstr>
      <vt:lpstr>2nd step</vt:lpstr>
      <vt:lpstr>Serve with jam or cinnamon and fruit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Naděžda Kadlecová</dc:creator>
  <cp:lastModifiedBy>Naděžda Kadlecová</cp:lastModifiedBy>
  <cp:revision>4</cp:revision>
  <dcterms:created xsi:type="dcterms:W3CDTF">2014-09-12T02:11:56Z</dcterms:created>
  <dcterms:modified xsi:type="dcterms:W3CDTF">2015-04-07T19:54:23Z</dcterms:modified>
</cp:coreProperties>
</file>