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59" r:id="rId7"/>
    <p:sldId id="258" r:id="rId8"/>
    <p:sldId id="262" r:id="rId9"/>
    <p:sldId id="263" r:id="rId10"/>
    <p:sldId id="268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530CB96-4C72-47D4-BC53-A09ECA1AA05D}" type="datetimeFigureOut">
              <a:rPr lang="pl-PL" smtClean="0"/>
              <a:t>2014-12-14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FC468B-2A02-4250-92D9-A5CBC696008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in  			Poland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35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712940" cy="5119464"/>
          </a:xfrm>
        </p:spPr>
      </p:pic>
    </p:spTree>
    <p:extLst>
      <p:ext uri="{BB962C8B-B14F-4D97-AF65-F5344CB8AC3E}">
        <p14:creationId xmlns:p14="http://schemas.microsoft.com/office/powerpoint/2010/main" val="298235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first</a:t>
            </a:r>
            <a:r>
              <a:rPr lang="pl-PL" dirty="0" smtClean="0"/>
              <a:t> star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On </a:t>
            </a:r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Eve</a:t>
            </a:r>
            <a:r>
              <a:rPr lang="pl-PL" dirty="0" smtClean="0"/>
              <a:t>,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waits</a:t>
            </a:r>
            <a:r>
              <a:rPr lang="pl-PL" dirty="0" smtClean="0"/>
              <a:t> </a:t>
            </a:r>
            <a:r>
              <a:rPr lang="pl-PL" dirty="0" err="1" smtClean="0"/>
              <a:t>impetiently</a:t>
            </a:r>
            <a:r>
              <a:rPr lang="pl-PL" dirty="0" smtClean="0"/>
              <a:t> for the </a:t>
            </a:r>
            <a:r>
              <a:rPr lang="pl-PL" dirty="0" err="1" smtClean="0"/>
              <a:t>first</a:t>
            </a:r>
            <a:r>
              <a:rPr lang="pl-PL" dirty="0" smtClean="0"/>
              <a:t> star.</a:t>
            </a:r>
          </a:p>
          <a:p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appears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start with the </a:t>
            </a:r>
            <a:r>
              <a:rPr lang="pl-PL" dirty="0" err="1" smtClean="0"/>
              <a:t>pray</a:t>
            </a:r>
            <a:r>
              <a:rPr lang="pl-PL" dirty="0" smtClean="0"/>
              <a:t> and </a:t>
            </a:r>
            <a:r>
              <a:rPr lang="pl-PL" dirty="0" err="1" smtClean="0"/>
              <a:t>breaking</a:t>
            </a:r>
            <a:r>
              <a:rPr lang="pl-PL" dirty="0" smtClean="0"/>
              <a:t> the </a:t>
            </a:r>
            <a:r>
              <a:rPr lang="pl-PL" dirty="0" err="1" smtClean="0"/>
              <a:t>wafer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21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12 </a:t>
            </a:r>
            <a:r>
              <a:rPr lang="pl-PL" dirty="0" err="1" smtClean="0"/>
              <a:t>meatless</a:t>
            </a:r>
            <a:r>
              <a:rPr lang="pl-PL" dirty="0" smtClean="0"/>
              <a:t> </a:t>
            </a:r>
            <a:r>
              <a:rPr lang="pl-PL" dirty="0" err="1" smtClean="0"/>
              <a:t>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taste</a:t>
            </a:r>
            <a:r>
              <a:rPr lang="pl-PL" dirty="0" smtClean="0"/>
              <a:t> </a:t>
            </a:r>
            <a:r>
              <a:rPr lang="pl-PL" dirty="0" err="1" smtClean="0"/>
              <a:t>eg</a:t>
            </a:r>
            <a:r>
              <a:rPr lang="pl-PL" dirty="0" smtClean="0"/>
              <a:t>. Red </a:t>
            </a:r>
            <a:r>
              <a:rPr lang="pl-PL" dirty="0" err="1" smtClean="0"/>
              <a:t>borstch</a:t>
            </a:r>
            <a:r>
              <a:rPr lang="pl-PL" dirty="0" smtClean="0"/>
              <a:t> -  </a:t>
            </a:r>
            <a:r>
              <a:rPr lang="pl-PL" i="1" dirty="0" smtClean="0"/>
              <a:t>barszcz</a:t>
            </a:r>
          </a:p>
          <a:p>
            <a:r>
              <a:rPr lang="pl-PL" i="1" dirty="0" smtClean="0"/>
              <a:t>Pierogi</a:t>
            </a:r>
            <a:r>
              <a:rPr lang="pl-PL" dirty="0" smtClean="0"/>
              <a:t> – </a:t>
            </a:r>
            <a:r>
              <a:rPr lang="pl-PL" dirty="0" err="1" smtClean="0"/>
              <a:t>called</a:t>
            </a:r>
            <a:r>
              <a:rPr lang="pl-PL" dirty="0" smtClean="0"/>
              <a:t> in English </a:t>
            </a:r>
            <a:r>
              <a:rPr lang="pl-PL" dirty="0" err="1" smtClean="0"/>
              <a:t>dumplings</a:t>
            </a:r>
            <a:endParaRPr lang="pl-PL" dirty="0" smtClean="0"/>
          </a:p>
          <a:p>
            <a:r>
              <a:rPr lang="pl-PL" dirty="0" err="1" smtClean="0"/>
              <a:t>Poppy</a:t>
            </a:r>
            <a:r>
              <a:rPr lang="pl-PL" dirty="0" smtClean="0"/>
              <a:t> </a:t>
            </a:r>
            <a:r>
              <a:rPr lang="pl-PL" dirty="0" err="1" smtClean="0"/>
              <a:t>sed</a:t>
            </a:r>
            <a:r>
              <a:rPr lang="pl-PL" dirty="0" smtClean="0"/>
              <a:t> </a:t>
            </a:r>
            <a:r>
              <a:rPr lang="pl-PL" dirty="0" err="1" smtClean="0"/>
              <a:t>cake</a:t>
            </a:r>
            <a:endParaRPr lang="pl-PL" dirty="0" smtClean="0"/>
          </a:p>
          <a:p>
            <a:r>
              <a:rPr lang="pl-PL" dirty="0" smtClean="0"/>
              <a:t>Fish with </a:t>
            </a:r>
            <a:r>
              <a:rPr lang="pl-PL" dirty="0" err="1" smtClean="0"/>
              <a:t>potatoes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14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The Mass of the </a:t>
            </a:r>
            <a:r>
              <a:rPr lang="pl-PL" dirty="0" err="1" smtClean="0"/>
              <a:t>Sheperds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tasty</a:t>
            </a:r>
            <a:r>
              <a:rPr lang="pl-PL" dirty="0" smtClean="0"/>
              <a:t> </a:t>
            </a:r>
            <a:r>
              <a:rPr lang="pl-PL" dirty="0" err="1" smtClean="0"/>
              <a:t>supper</a:t>
            </a:r>
            <a:r>
              <a:rPr lang="pl-PL" dirty="0" smtClean="0"/>
              <a:t>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sings</a:t>
            </a:r>
            <a:r>
              <a:rPr lang="pl-PL" dirty="0" smtClean="0"/>
              <a:t> </a:t>
            </a:r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carols</a:t>
            </a:r>
            <a:r>
              <a:rPr lang="pl-PL" dirty="0" smtClean="0"/>
              <a:t> and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midnight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go to the </a:t>
            </a:r>
            <a:r>
              <a:rPr lang="pl-PL" dirty="0" err="1" smtClean="0"/>
              <a:t>church</a:t>
            </a:r>
            <a:r>
              <a:rPr lang="pl-PL" dirty="0" smtClean="0"/>
              <a:t> for a </a:t>
            </a:r>
            <a:r>
              <a:rPr lang="pl-PL" dirty="0" err="1" smtClean="0"/>
              <a:t>midnight</a:t>
            </a:r>
            <a:r>
              <a:rPr lang="pl-PL" dirty="0" smtClean="0"/>
              <a:t> mess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i="1" dirty="0" smtClean="0"/>
              <a:t>Pasterka.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52264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87216"/>
          </a:xfrm>
        </p:spPr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 </a:t>
            </a:r>
            <a:r>
              <a:rPr lang="pl-PL" dirty="0" err="1" smtClean="0"/>
              <a:t>weeks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Christmas</a:t>
            </a:r>
            <a:r>
              <a:rPr lang="pl-PL" dirty="0" smtClean="0"/>
              <a:t> we start ADWENT – a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we go to the </a:t>
            </a:r>
            <a:r>
              <a:rPr lang="pl-PL" dirty="0" err="1" smtClean="0"/>
              <a:t>church</a:t>
            </a:r>
            <a:r>
              <a:rPr lang="pl-PL" dirty="0" smtClean="0"/>
              <a:t> with </a:t>
            </a:r>
            <a:r>
              <a:rPr lang="pl-PL" dirty="0" err="1" smtClean="0"/>
              <a:t>lanterns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75142"/>
            <a:ext cx="3240360" cy="24302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288180" cy="24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6781800" cy="1600200"/>
          </a:xfrm>
        </p:spPr>
        <p:txBody>
          <a:bodyPr/>
          <a:lstStyle/>
          <a:p>
            <a:r>
              <a:rPr lang="pl-PL" dirty="0" smtClean="0"/>
              <a:t>Santa Claus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/>
          <a:lstStyle/>
          <a:p>
            <a:r>
              <a:rPr lang="en-US" dirty="0"/>
              <a:t>Christmas and </a:t>
            </a:r>
            <a:r>
              <a:rPr lang="en-US" b="1" dirty="0"/>
              <a:t>Santa Claus</a:t>
            </a:r>
            <a:r>
              <a:rPr lang="en-US" dirty="0"/>
              <a:t> Day are not </a:t>
            </a:r>
            <a:r>
              <a:rPr lang="en-US" dirty="0" smtClean="0"/>
              <a:t>at </a:t>
            </a:r>
            <a:r>
              <a:rPr lang="en-US" dirty="0"/>
              <a:t>the same time in </a:t>
            </a:r>
            <a:r>
              <a:rPr lang="en-US" dirty="0" smtClean="0"/>
              <a:t>Poland</a:t>
            </a:r>
            <a:r>
              <a:rPr lang="pl-PL" dirty="0" smtClean="0"/>
              <a:t>. </a:t>
            </a:r>
          </a:p>
          <a:p>
            <a:r>
              <a:rPr lang="en-US" dirty="0" smtClean="0"/>
              <a:t>Santa </a:t>
            </a:r>
            <a:r>
              <a:rPr lang="en-US" dirty="0"/>
              <a:t>Claus (called </a:t>
            </a:r>
            <a:r>
              <a:rPr lang="en-US" i="1" dirty="0" err="1" smtClean="0"/>
              <a:t>Miko</a:t>
            </a:r>
            <a:r>
              <a:rPr lang="pl-PL" i="1" dirty="0" smtClean="0"/>
              <a:t>ł</a:t>
            </a:r>
            <a:r>
              <a:rPr lang="en-US" i="1" dirty="0" err="1" smtClean="0"/>
              <a:t>aj</a:t>
            </a:r>
            <a:r>
              <a:rPr lang="en-US" dirty="0"/>
              <a:t>) Day is celebrated on December 6th, the name day of St. </a:t>
            </a:r>
            <a:r>
              <a:rPr lang="en-US" dirty="0" smtClean="0"/>
              <a:t>Nicholas.</a:t>
            </a:r>
            <a:r>
              <a:rPr lang="pl-PL" dirty="0" smtClean="0"/>
              <a:t> </a:t>
            </a:r>
          </a:p>
          <a:p>
            <a:r>
              <a:rPr lang="pl-PL" dirty="0" smtClean="0"/>
              <a:t>He </a:t>
            </a:r>
            <a:r>
              <a:rPr lang="en-US" dirty="0" smtClean="0"/>
              <a:t>visits </a:t>
            </a:r>
            <a:r>
              <a:rPr lang="en-US" dirty="0"/>
              <a:t>some children in person or secretly during the night.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70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CHRISTMAS EVE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 err="1" smtClean="0"/>
              <a:t>December</a:t>
            </a:r>
            <a:r>
              <a:rPr lang="pl-PL" sz="4800" dirty="0" smtClean="0"/>
              <a:t> 24 th </a:t>
            </a:r>
            <a:r>
              <a:rPr lang="pl-PL" sz="4800" dirty="0" err="1" smtClean="0"/>
              <a:t>is</a:t>
            </a:r>
            <a:r>
              <a:rPr lang="pl-PL" sz="4800" dirty="0" smtClean="0"/>
              <a:t> </a:t>
            </a:r>
            <a:r>
              <a:rPr lang="pl-PL" sz="4800" dirty="0" err="1" smtClean="0"/>
              <a:t>called</a:t>
            </a:r>
            <a:r>
              <a:rPr lang="pl-PL" sz="4800" dirty="0" smtClean="0"/>
              <a:t> in </a:t>
            </a:r>
            <a:r>
              <a:rPr lang="pl-PL" sz="4800" dirty="0" err="1" smtClean="0"/>
              <a:t>Polish</a:t>
            </a:r>
            <a:r>
              <a:rPr lang="pl-PL" sz="4800" dirty="0" smtClean="0"/>
              <a:t> </a:t>
            </a:r>
            <a:r>
              <a:rPr lang="pl-PL" sz="4800" i="1" dirty="0" smtClean="0"/>
              <a:t>WIGILIA.</a:t>
            </a:r>
            <a:endParaRPr lang="pl-PL" sz="4800" i="1" dirty="0"/>
          </a:p>
        </p:txBody>
      </p:sp>
    </p:spTree>
    <p:extLst>
      <p:ext uri="{BB962C8B-B14F-4D97-AF65-F5344CB8AC3E}">
        <p14:creationId xmlns:p14="http://schemas.microsoft.com/office/powerpoint/2010/main" val="296577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0709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The </a:t>
            </a:r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decorated</a:t>
            </a:r>
            <a:r>
              <a:rPr lang="pl-PL" dirty="0" smtClean="0"/>
              <a:t> 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with </a:t>
            </a:r>
            <a:r>
              <a:rPr lang="pl-PL" dirty="0" err="1" smtClean="0"/>
              <a:t>chocolates</a:t>
            </a:r>
            <a:r>
              <a:rPr lang="pl-PL" dirty="0" smtClean="0"/>
              <a:t> and </a:t>
            </a:r>
            <a:r>
              <a:rPr lang="pl-PL" dirty="0" err="1" smtClean="0"/>
              <a:t>sweets</a:t>
            </a:r>
            <a:r>
              <a:rPr lang="pl-PL" dirty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handmade</a:t>
            </a:r>
            <a:r>
              <a:rPr lang="pl-PL" dirty="0" smtClean="0"/>
              <a:t> </a:t>
            </a:r>
            <a:r>
              <a:rPr lang="pl-PL" dirty="0" err="1" smtClean="0"/>
              <a:t>things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2568271" cy="19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5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07096"/>
          </a:xfrm>
        </p:spPr>
        <p:txBody>
          <a:bodyPr/>
          <a:lstStyle/>
          <a:p>
            <a:r>
              <a:rPr lang="en-US" dirty="0"/>
              <a:t>Straw is put under white tablecloth.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Strangers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welcomed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Poland, an </a:t>
            </a:r>
            <a:r>
              <a:rPr lang="en-US" b="1" dirty="0"/>
              <a:t>additional seat</a:t>
            </a:r>
            <a:r>
              <a:rPr lang="en-US" dirty="0"/>
              <a:t> is kept for somebody unknown at the supper table. 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err="1" smtClean="0"/>
              <a:t>Noone</a:t>
            </a:r>
            <a:r>
              <a:rPr lang="en-US" dirty="0" smtClean="0"/>
              <a:t> </a:t>
            </a:r>
            <a:r>
              <a:rPr lang="en-US" dirty="0"/>
              <a:t>should be left alone at Christmas, so strangers are welcomed to the Christmas supper.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096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First </a:t>
            </a:r>
            <a:r>
              <a:rPr lang="pl-PL" dirty="0" err="1" smtClean="0"/>
              <a:t>visiting</a:t>
            </a:r>
            <a:r>
              <a:rPr lang="pl-PL" dirty="0" smtClean="0"/>
              <a:t> person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morning, if the first visiting person is a man, it means good </a:t>
            </a:r>
            <a:r>
              <a:rPr lang="en-US" dirty="0" smtClean="0"/>
              <a:t>luck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en-US" dirty="0" smtClean="0"/>
              <a:t> </a:t>
            </a:r>
            <a:r>
              <a:rPr lang="pl-PL" dirty="0"/>
              <a:t>I</a:t>
            </a:r>
            <a:r>
              <a:rPr lang="en-US" dirty="0" smtClean="0"/>
              <a:t>f </a:t>
            </a:r>
            <a:r>
              <a:rPr lang="en-US" dirty="0"/>
              <a:t>the visitor is a woman,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en-US" dirty="0" smtClean="0"/>
              <a:t>expect </a:t>
            </a:r>
            <a:r>
              <a:rPr lang="en-US" dirty="0"/>
              <a:t>misfortune.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0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Stop </a:t>
            </a:r>
            <a:r>
              <a:rPr lang="pl-PL" dirty="0" err="1" smtClean="0"/>
              <a:t>fighting</a:t>
            </a:r>
            <a:r>
              <a:rPr lang="pl-PL" dirty="0" smtClean="0"/>
              <a:t> – </a:t>
            </a:r>
            <a:r>
              <a:rPr lang="pl-PL" dirty="0" err="1" smtClean="0"/>
              <a:t>breaking</a:t>
            </a:r>
            <a:r>
              <a:rPr lang="pl-PL" dirty="0" smtClean="0"/>
              <a:t> </a:t>
            </a:r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wafer</a:t>
            </a:r>
            <a:r>
              <a:rPr lang="pl-PL" dirty="0" smtClean="0"/>
              <a:t>: </a:t>
            </a:r>
            <a:r>
              <a:rPr lang="pl-PL" dirty="0" err="1" smtClean="0"/>
              <a:t>oplatek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err="1"/>
              <a:t>oplatek</a:t>
            </a:r>
            <a:r>
              <a:rPr lang="en-US" dirty="0"/>
              <a:t> is a thin wafer made of flour and water. For table use, it is white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 smtClean="0"/>
              <a:t>Sometimes </a:t>
            </a:r>
            <a:r>
              <a:rPr lang="en-US" dirty="0"/>
              <a:t>an </a:t>
            </a:r>
            <a:r>
              <a:rPr lang="en-US" i="1" dirty="0" err="1"/>
              <a:t>oplatek</a:t>
            </a:r>
            <a:r>
              <a:rPr lang="en-US" dirty="0"/>
              <a:t> is sent in a greeting card to loved ones away from home. </a:t>
            </a:r>
            <a:endParaRPr lang="pl-PL" dirty="0" smtClean="0"/>
          </a:p>
          <a:p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break</a:t>
            </a:r>
            <a:r>
              <a:rPr lang="pl-PL" dirty="0" smtClean="0"/>
              <a:t> the </a:t>
            </a:r>
            <a:r>
              <a:rPr lang="pl-PL" dirty="0" err="1" smtClean="0"/>
              <a:t>wafer</a:t>
            </a:r>
            <a:r>
              <a:rPr lang="pl-PL" dirty="0"/>
              <a:t> </a:t>
            </a:r>
            <a:r>
              <a:rPr lang="pl-PL" dirty="0" smtClean="0"/>
              <a:t>to </a:t>
            </a:r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i="1" dirty="0" smtClean="0"/>
              <a:t>I </a:t>
            </a:r>
            <a:r>
              <a:rPr lang="pl-PL" i="1" dirty="0" err="1" smtClean="0"/>
              <a:t>am</a:t>
            </a:r>
            <a:r>
              <a:rPr lang="pl-PL" i="1" dirty="0" smtClean="0"/>
              <a:t> sorry </a:t>
            </a:r>
            <a:r>
              <a:rPr lang="pl-PL" dirty="0" smtClean="0"/>
              <a:t>and </a:t>
            </a:r>
            <a:r>
              <a:rPr lang="pl-PL" dirty="0" err="1" smtClean="0"/>
              <a:t>wish</a:t>
            </a:r>
            <a:r>
              <a:rPr lang="pl-PL" dirty="0" smtClean="0"/>
              <a:t> one </a:t>
            </a:r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happiness</a:t>
            </a:r>
            <a:r>
              <a:rPr lang="pl-PL" dirty="0" smtClean="0"/>
              <a:t> and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health</a:t>
            </a:r>
            <a:r>
              <a:rPr lang="pl-PL" dirty="0" smtClean="0"/>
              <a:t>.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99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323</Words>
  <Application>Microsoft Office PowerPoint</Application>
  <PresentationFormat>Pokaz na ekranie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NewsPrint</vt:lpstr>
      <vt:lpstr>Christmas time in     Poland</vt:lpstr>
      <vt:lpstr>Prezentacja programu PowerPoint</vt:lpstr>
      <vt:lpstr>Santa Claus</vt:lpstr>
      <vt:lpstr>CHRISTMAS EVE </vt:lpstr>
      <vt:lpstr>Christmas tree</vt:lpstr>
      <vt:lpstr>Prezentacja programu PowerPoint</vt:lpstr>
      <vt:lpstr>Strangers are welcomed</vt:lpstr>
      <vt:lpstr>First visiting person</vt:lpstr>
      <vt:lpstr>Stop fighting – breaking Christmas wafer: oplatek</vt:lpstr>
      <vt:lpstr>Prezentacja programu PowerPoint</vt:lpstr>
      <vt:lpstr>The first star</vt:lpstr>
      <vt:lpstr>12 meatless dishes</vt:lpstr>
      <vt:lpstr>The Mass of the Sheperds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time in     Poland</dc:title>
  <dc:creator>PC</dc:creator>
  <cp:lastModifiedBy>PC</cp:lastModifiedBy>
  <cp:revision>4</cp:revision>
  <dcterms:created xsi:type="dcterms:W3CDTF">2014-12-14T21:52:28Z</dcterms:created>
  <dcterms:modified xsi:type="dcterms:W3CDTF">2014-12-14T22:27:53Z</dcterms:modified>
</cp:coreProperties>
</file>