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2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49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97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02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48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34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08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35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73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61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55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8953D-9FA8-48A3-B0B8-66B2C5C1133D}" type="datetimeFigureOut">
              <a:rPr lang="cs-CZ" smtClean="0"/>
              <a:t>23.6.2015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F272-6410-4C31-AAD0-B69E4013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49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229600" cy="3888432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Gabriola" panose="04040605051002020D02" pitchFamily="82" charset="0"/>
              </a:rPr>
              <a:t>Co bychom změnili, kdybychom měli kouzelnou hůlku?</a:t>
            </a:r>
            <a:br>
              <a:rPr lang="cs-CZ" sz="4000" dirty="0" smtClean="0">
                <a:latin typeface="Gabriola" panose="04040605051002020D02" pitchFamily="82" charset="0"/>
              </a:rPr>
            </a:br>
            <a:r>
              <a:rPr lang="cs-CZ" sz="4000" dirty="0" smtClean="0">
                <a:latin typeface="Gabriola" panose="04040605051002020D02" pitchFamily="82" charset="0"/>
              </a:rPr>
              <a:t>Žáci </a:t>
            </a:r>
            <a:r>
              <a:rPr lang="cs-CZ" sz="4000" i="1" dirty="0" smtClean="0">
                <a:latin typeface="Gabriola" panose="04040605051002020D02" pitchFamily="82" charset="0"/>
              </a:rPr>
              <a:t>ZŠ a MŠ </a:t>
            </a:r>
            <a:r>
              <a:rPr lang="cs-CZ" sz="4000" i="1" dirty="0" err="1" smtClean="0">
                <a:latin typeface="Gabriola" panose="04040605051002020D02" pitchFamily="82" charset="0"/>
              </a:rPr>
              <a:t>E.A.Cernana</a:t>
            </a:r>
            <a:r>
              <a:rPr lang="cs-CZ" sz="4000" i="1" dirty="0" smtClean="0">
                <a:latin typeface="Gabriola" panose="04040605051002020D02" pitchFamily="82" charset="0"/>
              </a:rPr>
              <a:t> Vysoká nad Kysucou nakreslili, jak to vypadá dnes.</a:t>
            </a:r>
            <a:br>
              <a:rPr lang="cs-CZ" sz="4000" i="1" dirty="0" smtClean="0">
                <a:latin typeface="Gabriola" panose="04040605051002020D02" pitchFamily="82" charset="0"/>
              </a:rPr>
            </a:br>
            <a:r>
              <a:rPr lang="cs-CZ" sz="4000" dirty="0" smtClean="0">
                <a:latin typeface="Gabriola" panose="04040605051002020D02" pitchFamily="82" charset="0"/>
              </a:rPr>
              <a:t> Žáci </a:t>
            </a:r>
            <a:r>
              <a:rPr lang="cs-CZ" sz="4000" dirty="0" err="1" smtClean="0">
                <a:latin typeface="Gabriola" panose="04040605051002020D02" pitchFamily="82" charset="0"/>
              </a:rPr>
              <a:t>Zš</a:t>
            </a:r>
            <a:r>
              <a:rPr lang="cs-CZ" sz="4000" dirty="0" smtClean="0">
                <a:latin typeface="Gabriola" panose="04040605051002020D02" pitchFamily="82" charset="0"/>
              </a:rPr>
              <a:t> a </a:t>
            </a:r>
            <a:r>
              <a:rPr lang="cs-CZ" sz="4000" dirty="0" err="1" smtClean="0">
                <a:latin typeface="Gabriola" panose="04040605051002020D02" pitchFamily="82" charset="0"/>
              </a:rPr>
              <a:t>Mš</a:t>
            </a:r>
            <a:r>
              <a:rPr lang="cs-CZ" sz="4000" dirty="0" smtClean="0">
                <a:latin typeface="Gabriola" panose="04040605051002020D02" pitchFamily="82" charset="0"/>
              </a:rPr>
              <a:t> Kosmonautů 15 </a:t>
            </a:r>
            <a:br>
              <a:rPr lang="cs-CZ" sz="4000" dirty="0" smtClean="0">
                <a:latin typeface="Gabriola" panose="04040605051002020D02" pitchFamily="82" charset="0"/>
              </a:rPr>
            </a:br>
            <a:r>
              <a:rPr lang="cs-CZ" sz="4000" dirty="0" smtClean="0">
                <a:latin typeface="Gabriola" panose="04040605051002020D02" pitchFamily="82" charset="0"/>
              </a:rPr>
              <a:t>nakreslili, jak to bude vypadat po úklidu. </a:t>
            </a:r>
            <a:r>
              <a:rPr lang="cs-CZ" sz="3200" dirty="0">
                <a:latin typeface="Gabriola" panose="04040605051002020D02" pitchFamily="82" charset="0"/>
              </a:rPr>
              <a:t/>
            </a:r>
            <a:br>
              <a:rPr lang="cs-CZ" sz="3200" dirty="0">
                <a:latin typeface="Gabriola" panose="04040605051002020D02" pitchFamily="82" charset="0"/>
              </a:rPr>
            </a:br>
            <a:endParaRPr lang="cs-CZ" sz="32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4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.buronova\Desktop\etwinning\abfb6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3824" y="139436"/>
            <a:ext cx="9180928" cy="6487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 descr="N:\Buroňová\etwinning\etwinning\cz - clean 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1184" y="139436"/>
            <a:ext cx="4586906" cy="6487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0840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:dissolve/>
      </p:transition>
    </mc:Choice>
    <mc:Fallback xmlns="">
      <p:transition spd="slow" advClick="0" advTm="4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0" y="205917"/>
            <a:ext cx="9116954" cy="6405619"/>
            <a:chOff x="0" y="205917"/>
            <a:chExt cx="9116954" cy="6405619"/>
          </a:xfrm>
        </p:grpSpPr>
        <p:pic>
          <p:nvPicPr>
            <p:cNvPr id="4" name="Picture 2" descr="C:\Users\a.buronova\Desktop\etwinning\abfb60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07190"/>
              <a:ext cx="9036495" cy="638564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tx1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2050" name="Picture 2" descr="N:\Buroňová\etwinning\etwinning\cz - clean 4.jp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7450" y="205917"/>
              <a:ext cx="4529504" cy="640561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tx1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</p:grpSp>
    </p:spTree>
    <p:extLst>
      <p:ext uri="{BB962C8B-B14F-4D97-AF65-F5344CB8AC3E}">
        <p14:creationId xmlns:p14="http://schemas.microsoft.com/office/powerpoint/2010/main" val="304042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winspace.etwinning.net/files/collabspace/5/35/735/4735/images/b61dc0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020050" cy="5667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" name="Picture 5" descr="N:\Buroňová\etwinning\etwinning\cz - clean 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65332" y="692696"/>
            <a:ext cx="4007480" cy="5667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24572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:checker/>
      </p:transition>
    </mc:Choice>
    <mc:Fallback xmlns="">
      <p:transition spd="slow" advClick="0" advTm="4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17043" y="1696376"/>
            <a:ext cx="9007257" cy="3384376"/>
            <a:chOff x="17043" y="1696376"/>
            <a:chExt cx="9007257" cy="3384376"/>
          </a:xfrm>
        </p:grpSpPr>
        <p:pic>
          <p:nvPicPr>
            <p:cNvPr id="4098" name="Picture 2" descr="http://twinspace.etwinning.net/files/collabspace/5/35/735/4735/images/ae102d3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43" y="1696376"/>
              <a:ext cx="5960653" cy="338437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tx1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3" name="Picture 2" descr="N:\Buroňová\etwinning\etwinning\cz - clean 6.jp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353738" y="410190"/>
              <a:ext cx="3384376" cy="595674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tx1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</p:grpSp>
    </p:spTree>
    <p:extLst>
      <p:ext uri="{BB962C8B-B14F-4D97-AF65-F5344CB8AC3E}">
        <p14:creationId xmlns:p14="http://schemas.microsoft.com/office/powerpoint/2010/main" val="1722489927"/>
      </p:ext>
    </p:extLst>
  </p:cSld>
  <p:clrMapOvr>
    <a:masterClrMapping/>
  </p:clrMapOvr>
  <p:transition spd="slow" advClick="0" advTm="4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winspace.etwinning.net/files/collabspace/5/35/735/4735/images/af11b2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3265" y="620688"/>
            <a:ext cx="8020050" cy="5667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7" descr="N:\Buroňová\etwinning\etwinning\cz - clean 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3290" y="527422"/>
            <a:ext cx="4115134" cy="58196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06946927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17915" y="1700808"/>
            <a:ext cx="9229121" cy="3291110"/>
            <a:chOff x="539552" y="548679"/>
            <a:chExt cx="12253457" cy="5667375"/>
          </a:xfrm>
        </p:grpSpPr>
        <p:pic>
          <p:nvPicPr>
            <p:cNvPr id="6146" name="Picture 2" descr="http://twinspace.etwinning.net/files/collabspace/5/35/735/4735/images/b0133bf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548679"/>
              <a:ext cx="8020050" cy="566737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tx1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4" name="Picture 4" descr="N:\Buroňová\etwinning\etwinning\Cz - clean 1.jp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962268" y="-623257"/>
              <a:ext cx="5658805" cy="800267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tx1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</p:grpSp>
    </p:spTree>
    <p:extLst>
      <p:ext uri="{BB962C8B-B14F-4D97-AF65-F5344CB8AC3E}">
        <p14:creationId xmlns:p14="http://schemas.microsoft.com/office/powerpoint/2010/main" val="3187434266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0" y="1351299"/>
            <a:ext cx="9181238" cy="3918233"/>
            <a:chOff x="323528" y="374361"/>
            <a:chExt cx="11903228" cy="5697678"/>
          </a:xfrm>
        </p:grpSpPr>
        <p:pic>
          <p:nvPicPr>
            <p:cNvPr id="7170" name="Picture 2" descr="http://twinspace.etwinning.net/files/collabspace/5/35/735/4735/images/b114c11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404664"/>
              <a:ext cx="8020050" cy="566737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tx1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3" name="Picture 3" descr="N:\Buroňová\etwinning\etwinning\cz - clean 7.jp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5385670" y="-799349"/>
              <a:ext cx="5667375" cy="801479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tx1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</p:grpSp>
    </p:spTree>
    <p:extLst>
      <p:ext uri="{BB962C8B-B14F-4D97-AF65-F5344CB8AC3E}">
        <p14:creationId xmlns:p14="http://schemas.microsoft.com/office/powerpoint/2010/main" val="139951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4000">
        <p14:ripple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9</Words>
  <Application>Microsoft Office PowerPoint</Application>
  <PresentationFormat>Předvádění na obrazovce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Co bychom změnili, kdybychom měli kouzelnou hůlku? Žáci ZŠ a MŠ E.A.Cernana Vysoká nad Kysucou nakreslili, jak to vypadá dnes.  Žáci Zš a Mš Kosmonautů 15  nakreslili, jak to bude vypadat po úklidu.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Buroňová Alena</dc:creator>
  <cp:lastModifiedBy>Buroňová Alena</cp:lastModifiedBy>
  <cp:revision>9</cp:revision>
  <dcterms:created xsi:type="dcterms:W3CDTF">2015-06-17T10:44:30Z</dcterms:created>
  <dcterms:modified xsi:type="dcterms:W3CDTF">2015-06-23T10:18:02Z</dcterms:modified>
</cp:coreProperties>
</file>