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5536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096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7908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7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066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048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36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560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09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5343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34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AE8C2-B4BF-40BB-AD7B-01A1BBB45475}" type="datetimeFigureOut">
              <a:rPr lang="cs-CZ" smtClean="0"/>
              <a:t>18.6.2015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5184-D50D-46E6-A2A3-64A950E1061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032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544" y="0"/>
            <a:ext cx="9500078" cy="6858000"/>
          </a:xfrm>
        </p:spPr>
      </p:pic>
    </p:spTree>
    <p:extLst>
      <p:ext uri="{BB962C8B-B14F-4D97-AF65-F5344CB8AC3E}">
        <p14:creationId xmlns:p14="http://schemas.microsoft.com/office/powerpoint/2010/main" val="103503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.buronova\Desktop\ZŠ A Kučery Ostrava Cz\prezentace školy\0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713" y="-198438"/>
            <a:ext cx="10690226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4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a.buronova\Desktop\ZŠ A Kučery Ostrava Cz\prezentace školy\00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92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.buronova\Desktop\ZŠ A Kučery Ostrava Cz\prezentace školy\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81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a.buronova\Desktop\ZŠ A Kučery Ostrava Cz\prezentace školy\0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6" y="0"/>
            <a:ext cx="9115764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.buronova\Desktop\ZŠ A Kučery Ostrava Cz\prezentace školy\0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3" y="0"/>
            <a:ext cx="9134097" cy="685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0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Users\a.buronova\Desktop\ZŠ A Kučery Ostrava Cz\prezentace školy\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6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Předvádění na obrazovce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Buroňová Alena</dc:creator>
  <cp:lastModifiedBy>Buroňová Alena</cp:lastModifiedBy>
  <cp:revision>1</cp:revision>
  <dcterms:created xsi:type="dcterms:W3CDTF">2015-06-18T08:20:13Z</dcterms:created>
  <dcterms:modified xsi:type="dcterms:W3CDTF">2015-06-18T08:28:11Z</dcterms:modified>
</cp:coreProperties>
</file>