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C72E6-97BA-46FB-86DF-864C621ABC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CA0B9C5-7933-4B27-A8CA-A8DDAE96270E}">
      <dgm:prSet phldrT="[Text]"/>
      <dgm:spPr/>
      <dgm:t>
        <a:bodyPr/>
        <a:lstStyle/>
        <a:p>
          <a:r>
            <a:rPr lang="sk-SK" dirty="0" smtClean="0"/>
            <a:t>Gabika</a:t>
          </a:r>
          <a:endParaRPr lang="sk-SK" dirty="0"/>
        </a:p>
      </dgm:t>
    </dgm:pt>
    <dgm:pt modelId="{ED1D5BD8-DF4F-49B2-92C1-5E9A42C08166}" type="parTrans" cxnId="{6B15B0FB-05F5-4C8B-A526-818F24E15884}">
      <dgm:prSet/>
      <dgm:spPr/>
      <dgm:t>
        <a:bodyPr/>
        <a:lstStyle/>
        <a:p>
          <a:endParaRPr lang="sk-SK"/>
        </a:p>
      </dgm:t>
    </dgm:pt>
    <dgm:pt modelId="{B0812DE1-F0DD-4323-B36F-B99B42186F01}" type="sibTrans" cxnId="{6B15B0FB-05F5-4C8B-A526-818F24E15884}">
      <dgm:prSet/>
      <dgm:spPr/>
      <dgm:t>
        <a:bodyPr/>
        <a:lstStyle/>
        <a:p>
          <a:endParaRPr lang="sk-SK"/>
        </a:p>
      </dgm:t>
    </dgm:pt>
    <dgm:pt modelId="{0664E17C-AF29-4EAF-A9EB-1FD03723F49E}">
      <dgm:prSet phldrT="[Text]"/>
      <dgm:spPr/>
      <dgm:t>
        <a:bodyPr/>
        <a:lstStyle/>
        <a:p>
          <a:r>
            <a:rPr lang="sk-SK" dirty="0" smtClean="0"/>
            <a:t>Klaudia</a:t>
          </a:r>
          <a:endParaRPr lang="sk-SK" dirty="0"/>
        </a:p>
      </dgm:t>
    </dgm:pt>
    <dgm:pt modelId="{6A6ABF95-54A0-4AED-B346-54F0C7E5A0C2}" type="parTrans" cxnId="{1CFED1DC-FCBF-46BB-AF36-DDC8245C6420}">
      <dgm:prSet/>
      <dgm:spPr/>
      <dgm:t>
        <a:bodyPr/>
        <a:lstStyle/>
        <a:p>
          <a:endParaRPr lang="sk-SK"/>
        </a:p>
      </dgm:t>
    </dgm:pt>
    <dgm:pt modelId="{9DB65F25-0A1E-4306-A802-F4216D194BCE}" type="sibTrans" cxnId="{1CFED1DC-FCBF-46BB-AF36-DDC8245C6420}">
      <dgm:prSet/>
      <dgm:spPr/>
      <dgm:t>
        <a:bodyPr/>
        <a:lstStyle/>
        <a:p>
          <a:endParaRPr lang="sk-SK"/>
        </a:p>
      </dgm:t>
    </dgm:pt>
    <dgm:pt modelId="{165D5DD9-19E1-490E-AD99-01A450403A80}">
      <dgm:prSet phldrT="[Text]"/>
      <dgm:spPr/>
      <dgm:t>
        <a:bodyPr/>
        <a:lstStyle/>
        <a:p>
          <a:r>
            <a:rPr lang="sk-SK" dirty="0" smtClean="0"/>
            <a:t>Diana</a:t>
          </a:r>
          <a:endParaRPr lang="sk-SK" dirty="0"/>
        </a:p>
      </dgm:t>
    </dgm:pt>
    <dgm:pt modelId="{A83CEE00-D304-4CDF-885F-130E03D83158}" type="parTrans" cxnId="{FE59426B-FD4A-4961-9354-D3D7263D3E29}">
      <dgm:prSet/>
      <dgm:spPr/>
      <dgm:t>
        <a:bodyPr/>
        <a:lstStyle/>
        <a:p>
          <a:endParaRPr lang="sk-SK"/>
        </a:p>
      </dgm:t>
    </dgm:pt>
    <dgm:pt modelId="{DF7B8D49-95F6-40F7-B066-CA050390827C}" type="sibTrans" cxnId="{FE59426B-FD4A-4961-9354-D3D7263D3E29}">
      <dgm:prSet/>
      <dgm:spPr/>
      <dgm:t>
        <a:bodyPr/>
        <a:lstStyle/>
        <a:p>
          <a:endParaRPr lang="sk-SK"/>
        </a:p>
      </dgm:t>
    </dgm:pt>
    <dgm:pt modelId="{CDD50138-9067-426A-A3C5-EC765815BF79}" type="pres">
      <dgm:prSet presAssocID="{010C72E6-97BA-46FB-86DF-864C621ABC63}" presName="linearFlow" presStyleCnt="0">
        <dgm:presLayoutVars>
          <dgm:dir/>
          <dgm:resizeHandles val="exact"/>
        </dgm:presLayoutVars>
      </dgm:prSet>
      <dgm:spPr/>
    </dgm:pt>
    <dgm:pt modelId="{C028D0A8-1FE4-4199-8DCF-337E7688ADA4}" type="pres">
      <dgm:prSet presAssocID="{ACA0B9C5-7933-4B27-A8CA-A8DDAE96270E}" presName="composite" presStyleCnt="0"/>
      <dgm:spPr/>
    </dgm:pt>
    <dgm:pt modelId="{A9E4FE66-5A1E-4BDB-8389-8FDC10529AB6}" type="pres">
      <dgm:prSet presAssocID="{ACA0B9C5-7933-4B27-A8CA-A8DDAE96270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90DF8F-3652-43A8-929C-F1FF69EB0012}" type="pres">
      <dgm:prSet presAssocID="{ACA0B9C5-7933-4B27-A8CA-A8DDAE96270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5A1FE47-A896-4E4E-8E36-C8CDC0522E5B}" type="pres">
      <dgm:prSet presAssocID="{B0812DE1-F0DD-4323-B36F-B99B42186F01}" presName="spacing" presStyleCnt="0"/>
      <dgm:spPr/>
    </dgm:pt>
    <dgm:pt modelId="{15C0395E-BC60-4464-BBB4-7314304A5C06}" type="pres">
      <dgm:prSet presAssocID="{0664E17C-AF29-4EAF-A9EB-1FD03723F49E}" presName="composite" presStyleCnt="0"/>
      <dgm:spPr/>
    </dgm:pt>
    <dgm:pt modelId="{4D8B12C3-9692-4450-A6ED-E16BE743663D}" type="pres">
      <dgm:prSet presAssocID="{0664E17C-AF29-4EAF-A9EB-1FD03723F49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65D4B1-9FF3-419E-8E0E-DAC37CEE8C86}" type="pres">
      <dgm:prSet presAssocID="{0664E17C-AF29-4EAF-A9EB-1FD03723F49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9A323A7-4851-4B3C-A418-655D89A55267}" type="pres">
      <dgm:prSet presAssocID="{9DB65F25-0A1E-4306-A802-F4216D194BCE}" presName="spacing" presStyleCnt="0"/>
      <dgm:spPr/>
    </dgm:pt>
    <dgm:pt modelId="{8FAB651B-2F51-4B37-8925-B6A5A3A495E3}" type="pres">
      <dgm:prSet presAssocID="{165D5DD9-19E1-490E-AD99-01A450403A80}" presName="composite" presStyleCnt="0"/>
      <dgm:spPr/>
    </dgm:pt>
    <dgm:pt modelId="{A9B8BF69-5A18-46E8-83ED-4B53F1C471D9}" type="pres">
      <dgm:prSet presAssocID="{165D5DD9-19E1-490E-AD99-01A450403A8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92B8F8-CF85-44F3-A415-A8D4B64834AE}" type="pres">
      <dgm:prSet presAssocID="{165D5DD9-19E1-490E-AD99-01A450403A8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CFED1DC-FCBF-46BB-AF36-DDC8245C6420}" srcId="{010C72E6-97BA-46FB-86DF-864C621ABC63}" destId="{0664E17C-AF29-4EAF-A9EB-1FD03723F49E}" srcOrd="1" destOrd="0" parTransId="{6A6ABF95-54A0-4AED-B346-54F0C7E5A0C2}" sibTransId="{9DB65F25-0A1E-4306-A802-F4216D194BCE}"/>
    <dgm:cxn modelId="{FE59426B-FD4A-4961-9354-D3D7263D3E29}" srcId="{010C72E6-97BA-46FB-86DF-864C621ABC63}" destId="{165D5DD9-19E1-490E-AD99-01A450403A80}" srcOrd="2" destOrd="0" parTransId="{A83CEE00-D304-4CDF-885F-130E03D83158}" sibTransId="{DF7B8D49-95F6-40F7-B066-CA050390827C}"/>
    <dgm:cxn modelId="{A5E8FD85-651E-4850-9881-F9EE6B00C526}" type="presOf" srcId="{010C72E6-97BA-46FB-86DF-864C621ABC63}" destId="{CDD50138-9067-426A-A3C5-EC765815BF79}" srcOrd="0" destOrd="0" presId="urn:microsoft.com/office/officeart/2005/8/layout/vList3"/>
    <dgm:cxn modelId="{AB5853A9-E42B-4B0E-A550-01E40B31D998}" type="presOf" srcId="{ACA0B9C5-7933-4B27-A8CA-A8DDAE96270E}" destId="{3E90DF8F-3652-43A8-929C-F1FF69EB0012}" srcOrd="0" destOrd="0" presId="urn:microsoft.com/office/officeart/2005/8/layout/vList3"/>
    <dgm:cxn modelId="{9E0315D1-F3FE-4C54-A26F-A484C96184CE}" type="presOf" srcId="{165D5DD9-19E1-490E-AD99-01A450403A80}" destId="{5792B8F8-CF85-44F3-A415-A8D4B64834AE}" srcOrd="0" destOrd="0" presId="urn:microsoft.com/office/officeart/2005/8/layout/vList3"/>
    <dgm:cxn modelId="{30A913C5-5F73-4E8E-A437-4B250D7A8052}" type="presOf" srcId="{0664E17C-AF29-4EAF-A9EB-1FD03723F49E}" destId="{5565D4B1-9FF3-419E-8E0E-DAC37CEE8C86}" srcOrd="0" destOrd="0" presId="urn:microsoft.com/office/officeart/2005/8/layout/vList3"/>
    <dgm:cxn modelId="{6B15B0FB-05F5-4C8B-A526-818F24E15884}" srcId="{010C72E6-97BA-46FB-86DF-864C621ABC63}" destId="{ACA0B9C5-7933-4B27-A8CA-A8DDAE96270E}" srcOrd="0" destOrd="0" parTransId="{ED1D5BD8-DF4F-49B2-92C1-5E9A42C08166}" sibTransId="{B0812DE1-F0DD-4323-B36F-B99B42186F01}"/>
    <dgm:cxn modelId="{120C6349-3FAF-4104-B6ED-A76DDF45F389}" type="presParOf" srcId="{CDD50138-9067-426A-A3C5-EC765815BF79}" destId="{C028D0A8-1FE4-4199-8DCF-337E7688ADA4}" srcOrd="0" destOrd="0" presId="urn:microsoft.com/office/officeart/2005/8/layout/vList3"/>
    <dgm:cxn modelId="{8D6FFDCD-7E9D-4E09-BC3A-CD95A0539D88}" type="presParOf" srcId="{C028D0A8-1FE4-4199-8DCF-337E7688ADA4}" destId="{A9E4FE66-5A1E-4BDB-8389-8FDC10529AB6}" srcOrd="0" destOrd="0" presId="urn:microsoft.com/office/officeart/2005/8/layout/vList3"/>
    <dgm:cxn modelId="{4BEB347F-8EBF-4316-BEBB-167E24D6022C}" type="presParOf" srcId="{C028D0A8-1FE4-4199-8DCF-337E7688ADA4}" destId="{3E90DF8F-3652-43A8-929C-F1FF69EB0012}" srcOrd="1" destOrd="0" presId="urn:microsoft.com/office/officeart/2005/8/layout/vList3"/>
    <dgm:cxn modelId="{32295101-680D-418A-B32A-E06D60251FB2}" type="presParOf" srcId="{CDD50138-9067-426A-A3C5-EC765815BF79}" destId="{25A1FE47-A896-4E4E-8E36-C8CDC0522E5B}" srcOrd="1" destOrd="0" presId="urn:microsoft.com/office/officeart/2005/8/layout/vList3"/>
    <dgm:cxn modelId="{EC461EC6-213F-46FB-9114-ECCC596F1AF2}" type="presParOf" srcId="{CDD50138-9067-426A-A3C5-EC765815BF79}" destId="{15C0395E-BC60-4464-BBB4-7314304A5C06}" srcOrd="2" destOrd="0" presId="urn:microsoft.com/office/officeart/2005/8/layout/vList3"/>
    <dgm:cxn modelId="{4DD85D14-8228-4E92-96D6-D0CF212981A9}" type="presParOf" srcId="{15C0395E-BC60-4464-BBB4-7314304A5C06}" destId="{4D8B12C3-9692-4450-A6ED-E16BE743663D}" srcOrd="0" destOrd="0" presId="urn:microsoft.com/office/officeart/2005/8/layout/vList3"/>
    <dgm:cxn modelId="{C47B0A27-DC4B-4AA5-ACD4-479203A59FD7}" type="presParOf" srcId="{15C0395E-BC60-4464-BBB4-7314304A5C06}" destId="{5565D4B1-9FF3-419E-8E0E-DAC37CEE8C86}" srcOrd="1" destOrd="0" presId="urn:microsoft.com/office/officeart/2005/8/layout/vList3"/>
    <dgm:cxn modelId="{8232772E-7C9B-4BFF-8D5D-D03E3361D06F}" type="presParOf" srcId="{CDD50138-9067-426A-A3C5-EC765815BF79}" destId="{F9A323A7-4851-4B3C-A418-655D89A55267}" srcOrd="3" destOrd="0" presId="urn:microsoft.com/office/officeart/2005/8/layout/vList3"/>
    <dgm:cxn modelId="{E7D56220-0A69-4367-9F21-36B8870C48DC}" type="presParOf" srcId="{CDD50138-9067-426A-A3C5-EC765815BF79}" destId="{8FAB651B-2F51-4B37-8925-B6A5A3A495E3}" srcOrd="4" destOrd="0" presId="urn:microsoft.com/office/officeart/2005/8/layout/vList3"/>
    <dgm:cxn modelId="{2C275BC9-C1AC-4CEE-94AD-82720ED197A0}" type="presParOf" srcId="{8FAB651B-2F51-4B37-8925-B6A5A3A495E3}" destId="{A9B8BF69-5A18-46E8-83ED-4B53F1C471D9}" srcOrd="0" destOrd="0" presId="urn:microsoft.com/office/officeart/2005/8/layout/vList3"/>
    <dgm:cxn modelId="{6176E4C9-3157-4341-AE8E-81155D7B0EB7}" type="presParOf" srcId="{8FAB651B-2F51-4B37-8925-B6A5A3A495E3}" destId="{5792B8F8-CF85-44F3-A415-A8D4B64834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90DF8F-3652-43A8-929C-F1FF69EB0012}">
      <dsp:nvSpPr>
        <dsp:cNvPr id="0" name=""/>
        <dsp:cNvSpPr/>
      </dsp:nvSpPr>
      <dsp:spPr>
        <a:xfrm rot="10800000">
          <a:off x="1753112" y="2515"/>
          <a:ext cx="5561575" cy="1409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355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Gabika</a:t>
          </a:r>
          <a:endParaRPr lang="sk-SK" sz="6500" kern="1200" dirty="0"/>
        </a:p>
      </dsp:txBody>
      <dsp:txXfrm rot="10800000">
        <a:off x="1753112" y="2515"/>
        <a:ext cx="5561575" cy="1409056"/>
      </dsp:txXfrm>
    </dsp:sp>
    <dsp:sp modelId="{A9E4FE66-5A1E-4BDB-8389-8FDC10529AB6}">
      <dsp:nvSpPr>
        <dsp:cNvPr id="0" name=""/>
        <dsp:cNvSpPr/>
      </dsp:nvSpPr>
      <dsp:spPr>
        <a:xfrm>
          <a:off x="1048584" y="2515"/>
          <a:ext cx="1409056" cy="14090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5D4B1-9FF3-419E-8E0E-DAC37CEE8C86}">
      <dsp:nvSpPr>
        <dsp:cNvPr id="0" name=""/>
        <dsp:cNvSpPr/>
      </dsp:nvSpPr>
      <dsp:spPr>
        <a:xfrm rot="10800000">
          <a:off x="1753112" y="1832185"/>
          <a:ext cx="5561575" cy="1409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355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Klaudia</a:t>
          </a:r>
          <a:endParaRPr lang="sk-SK" sz="6500" kern="1200" dirty="0"/>
        </a:p>
      </dsp:txBody>
      <dsp:txXfrm rot="10800000">
        <a:off x="1753112" y="1832185"/>
        <a:ext cx="5561575" cy="1409056"/>
      </dsp:txXfrm>
    </dsp:sp>
    <dsp:sp modelId="{4D8B12C3-9692-4450-A6ED-E16BE743663D}">
      <dsp:nvSpPr>
        <dsp:cNvPr id="0" name=""/>
        <dsp:cNvSpPr/>
      </dsp:nvSpPr>
      <dsp:spPr>
        <a:xfrm>
          <a:off x="1048584" y="1832185"/>
          <a:ext cx="1409056" cy="14090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2B8F8-CF85-44F3-A415-A8D4B64834AE}">
      <dsp:nvSpPr>
        <dsp:cNvPr id="0" name=""/>
        <dsp:cNvSpPr/>
      </dsp:nvSpPr>
      <dsp:spPr>
        <a:xfrm rot="10800000">
          <a:off x="1753112" y="3661855"/>
          <a:ext cx="5561575" cy="14090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355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Diana</a:t>
          </a:r>
          <a:endParaRPr lang="sk-SK" sz="6500" kern="1200" dirty="0"/>
        </a:p>
      </dsp:txBody>
      <dsp:txXfrm rot="10800000">
        <a:off x="1753112" y="3661855"/>
        <a:ext cx="5561575" cy="1409056"/>
      </dsp:txXfrm>
    </dsp:sp>
    <dsp:sp modelId="{A9B8BF69-5A18-46E8-83ED-4B53F1C471D9}">
      <dsp:nvSpPr>
        <dsp:cNvPr id="0" name=""/>
        <dsp:cNvSpPr/>
      </dsp:nvSpPr>
      <dsp:spPr>
        <a:xfrm>
          <a:off x="1048584" y="3661855"/>
          <a:ext cx="1409056" cy="14090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690A2-89DE-4DA2-B498-BA3CFB55A9C0}" type="datetimeFigureOut">
              <a:rPr lang="sk-SK" smtClean="0"/>
              <a:t>5. 5. 2015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47CF-7904-4216-BFE4-243E53664B8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To sme my baby </a:t>
            </a:r>
            <a:r>
              <a:rPr kumimoji="0" lang="sk-SK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  <a:sym typeface="Wingdings" pitchFamily="2" charset="2"/>
              </a:rPr>
              <a:t>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graphicFrame>
        <p:nvGraphicFramePr>
          <p:cNvPr id="5" name="Zástupný symbol obsahu 4"/>
          <p:cNvGraphicFramePr>
            <a:graphicFrameLocks/>
          </p:cNvGraphicFramePr>
          <p:nvPr/>
        </p:nvGraphicFramePr>
        <p:xfrm>
          <a:off x="323528" y="1484784"/>
          <a:ext cx="8363272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Prezentácia na obrazovke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Snímka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žiak</dc:creator>
  <cp:lastModifiedBy>žiak</cp:lastModifiedBy>
  <cp:revision>1</cp:revision>
  <dcterms:created xsi:type="dcterms:W3CDTF">2015-05-05T06:12:43Z</dcterms:created>
  <dcterms:modified xsi:type="dcterms:W3CDTF">2015-05-05T06:19:12Z</dcterms:modified>
</cp:coreProperties>
</file>