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719" autoAdjust="0"/>
  </p:normalViewPr>
  <p:slideViewPr>
    <p:cSldViewPr>
      <p:cViewPr varScale="1">
        <p:scale>
          <a:sx n="48" d="100"/>
          <a:sy n="48" d="100"/>
        </p:scale>
        <p:origin x="-9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F54E9-3C74-485F-B438-29DF770E38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AAF207D-AC7C-4953-ACED-77FEA7815614}">
      <dgm:prSet phldrT="[Text]"/>
      <dgm:spPr/>
      <dgm:t>
        <a:bodyPr/>
        <a:lstStyle/>
        <a:p>
          <a:r>
            <a:rPr lang="sk-SK" dirty="0" smtClean="0"/>
            <a:t>Andrej</a:t>
          </a:r>
          <a:endParaRPr lang="sk-SK" dirty="0"/>
        </a:p>
      </dgm:t>
    </dgm:pt>
    <dgm:pt modelId="{3BAA2FD6-749A-4FE1-B784-EBB909A23FEB}" type="parTrans" cxnId="{592C41A8-DCA7-4B04-A617-7387AFFA911E}">
      <dgm:prSet/>
      <dgm:spPr/>
      <dgm:t>
        <a:bodyPr/>
        <a:lstStyle/>
        <a:p>
          <a:endParaRPr lang="sk-SK"/>
        </a:p>
      </dgm:t>
    </dgm:pt>
    <dgm:pt modelId="{C7B86CF4-0618-4199-B00C-72186DA5C4B5}" type="sibTrans" cxnId="{592C41A8-DCA7-4B04-A617-7387AFFA911E}">
      <dgm:prSet/>
      <dgm:spPr/>
      <dgm:t>
        <a:bodyPr/>
        <a:lstStyle/>
        <a:p>
          <a:endParaRPr lang="sk-SK"/>
        </a:p>
      </dgm:t>
    </dgm:pt>
    <dgm:pt modelId="{CDDADD63-F322-4869-8A6C-1352BB02DB67}">
      <dgm:prSet phldrT="[Text]"/>
      <dgm:spPr/>
      <dgm:t>
        <a:bodyPr/>
        <a:lstStyle/>
        <a:p>
          <a:r>
            <a:rPr lang="sk-SK" dirty="0" smtClean="0"/>
            <a:t>Lukáš</a:t>
          </a:r>
          <a:endParaRPr lang="sk-SK" dirty="0"/>
        </a:p>
      </dgm:t>
    </dgm:pt>
    <dgm:pt modelId="{E19A82F6-E41F-416A-AEFF-A8A2DA10C4ED}" type="parTrans" cxnId="{3541C51D-3ECA-4EB2-9094-A2C226FE3AE9}">
      <dgm:prSet/>
      <dgm:spPr/>
      <dgm:t>
        <a:bodyPr/>
        <a:lstStyle/>
        <a:p>
          <a:endParaRPr lang="sk-SK"/>
        </a:p>
      </dgm:t>
    </dgm:pt>
    <dgm:pt modelId="{9648CFA2-9647-4BB2-AE19-993141CFAA9A}" type="sibTrans" cxnId="{3541C51D-3ECA-4EB2-9094-A2C226FE3AE9}">
      <dgm:prSet/>
      <dgm:spPr/>
      <dgm:t>
        <a:bodyPr/>
        <a:lstStyle/>
        <a:p>
          <a:endParaRPr lang="sk-SK"/>
        </a:p>
      </dgm:t>
    </dgm:pt>
    <dgm:pt modelId="{69295C25-367B-4CC3-A10C-69394A3FB641}">
      <dgm:prSet phldrT="[Text]"/>
      <dgm:spPr/>
      <dgm:t>
        <a:bodyPr/>
        <a:lstStyle/>
        <a:p>
          <a:r>
            <a:rPr lang="sk-SK" dirty="0" err="1" smtClean="0"/>
            <a:t>Alex</a:t>
          </a:r>
          <a:endParaRPr lang="sk-SK" dirty="0"/>
        </a:p>
      </dgm:t>
    </dgm:pt>
    <dgm:pt modelId="{76FD1C89-47D9-4B8A-BE2D-D458A7576BEE}" type="parTrans" cxnId="{448D7806-11F4-47B7-8EA5-0A5C41780BED}">
      <dgm:prSet/>
      <dgm:spPr/>
      <dgm:t>
        <a:bodyPr/>
        <a:lstStyle/>
        <a:p>
          <a:endParaRPr lang="sk-SK"/>
        </a:p>
      </dgm:t>
    </dgm:pt>
    <dgm:pt modelId="{BF737FDF-D74F-43B9-B47B-972F8B188A66}" type="sibTrans" cxnId="{448D7806-11F4-47B7-8EA5-0A5C41780BED}">
      <dgm:prSet/>
      <dgm:spPr/>
      <dgm:t>
        <a:bodyPr/>
        <a:lstStyle/>
        <a:p>
          <a:endParaRPr lang="sk-SK"/>
        </a:p>
      </dgm:t>
    </dgm:pt>
    <dgm:pt modelId="{01EAF9AB-1C39-416F-8D62-F648B10953A9}" type="pres">
      <dgm:prSet presAssocID="{F95F54E9-3C74-485F-B438-29DF770E384B}" presName="linearFlow" presStyleCnt="0">
        <dgm:presLayoutVars>
          <dgm:dir/>
          <dgm:resizeHandles val="exact"/>
        </dgm:presLayoutVars>
      </dgm:prSet>
      <dgm:spPr/>
    </dgm:pt>
    <dgm:pt modelId="{9EA5C266-6217-4FC9-B646-9B31BE7997F8}" type="pres">
      <dgm:prSet presAssocID="{2AAF207D-AC7C-4953-ACED-77FEA7815614}" presName="composite" presStyleCnt="0"/>
      <dgm:spPr/>
    </dgm:pt>
    <dgm:pt modelId="{CDF12F01-83E9-409A-9CF1-D7BCEBCDFB88}" type="pres">
      <dgm:prSet presAssocID="{2AAF207D-AC7C-4953-ACED-77FEA7815614}" presName="imgShp" presStyleLbl="fgImgPlace1" presStyleIdx="0" presStyleCnt="3" custLinFactNeighborX="1456" custLinFactNeighborY="-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037401-E54A-4A91-973E-B010D0DB0982}" type="pres">
      <dgm:prSet presAssocID="{2AAF207D-AC7C-4953-ACED-77FEA781561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F84BDB0-942C-45C9-803F-F0D59A69CC2E}" type="pres">
      <dgm:prSet presAssocID="{C7B86CF4-0618-4199-B00C-72186DA5C4B5}" presName="spacing" presStyleCnt="0"/>
      <dgm:spPr/>
    </dgm:pt>
    <dgm:pt modelId="{BB67E233-7204-4EEB-9E1C-E385139BD9C0}" type="pres">
      <dgm:prSet presAssocID="{CDDADD63-F322-4869-8A6C-1352BB02DB67}" presName="composite" presStyleCnt="0"/>
      <dgm:spPr/>
    </dgm:pt>
    <dgm:pt modelId="{26A05734-ADA9-47A3-91E6-886B52C3FC15}" type="pres">
      <dgm:prSet presAssocID="{CDDADD63-F322-4869-8A6C-1352BB02DB6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E248D1-458F-46F0-88E9-E85BE2D33D03}" type="pres">
      <dgm:prSet presAssocID="{CDDADD63-F322-4869-8A6C-1352BB02DB6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DB9B279-41EF-4038-92D7-B1041C31DF05}" type="pres">
      <dgm:prSet presAssocID="{9648CFA2-9647-4BB2-AE19-993141CFAA9A}" presName="spacing" presStyleCnt="0"/>
      <dgm:spPr/>
    </dgm:pt>
    <dgm:pt modelId="{01ADFF50-AA25-4FA9-B112-0ACF59CB6896}" type="pres">
      <dgm:prSet presAssocID="{69295C25-367B-4CC3-A10C-69394A3FB641}" presName="composite" presStyleCnt="0"/>
      <dgm:spPr/>
    </dgm:pt>
    <dgm:pt modelId="{234B05F8-3635-48C1-967C-AD3A7A553BF2}" type="pres">
      <dgm:prSet presAssocID="{69295C25-367B-4CC3-A10C-69394A3FB64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63942B-D992-4BFD-83BE-220B25F53EF5}" type="pres">
      <dgm:prSet presAssocID="{69295C25-367B-4CC3-A10C-69394A3FB64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6A94830-904F-45AC-A2BD-B1EB1E8DE11E}" type="presOf" srcId="{69295C25-367B-4CC3-A10C-69394A3FB641}" destId="{9F63942B-D992-4BFD-83BE-220B25F53EF5}" srcOrd="0" destOrd="0" presId="urn:microsoft.com/office/officeart/2005/8/layout/vList3"/>
    <dgm:cxn modelId="{DE78273A-F2E5-4CC4-AAC9-07DC2C3B80DE}" type="presOf" srcId="{2AAF207D-AC7C-4953-ACED-77FEA7815614}" destId="{6E037401-E54A-4A91-973E-B010D0DB0982}" srcOrd="0" destOrd="0" presId="urn:microsoft.com/office/officeart/2005/8/layout/vList3"/>
    <dgm:cxn modelId="{2F8E0290-3F42-499A-AF99-10D1C89FEB18}" type="presOf" srcId="{F95F54E9-3C74-485F-B438-29DF770E384B}" destId="{01EAF9AB-1C39-416F-8D62-F648B10953A9}" srcOrd="0" destOrd="0" presId="urn:microsoft.com/office/officeart/2005/8/layout/vList3"/>
    <dgm:cxn modelId="{592C41A8-DCA7-4B04-A617-7387AFFA911E}" srcId="{F95F54E9-3C74-485F-B438-29DF770E384B}" destId="{2AAF207D-AC7C-4953-ACED-77FEA7815614}" srcOrd="0" destOrd="0" parTransId="{3BAA2FD6-749A-4FE1-B784-EBB909A23FEB}" sibTransId="{C7B86CF4-0618-4199-B00C-72186DA5C4B5}"/>
    <dgm:cxn modelId="{3541C51D-3ECA-4EB2-9094-A2C226FE3AE9}" srcId="{F95F54E9-3C74-485F-B438-29DF770E384B}" destId="{CDDADD63-F322-4869-8A6C-1352BB02DB67}" srcOrd="1" destOrd="0" parTransId="{E19A82F6-E41F-416A-AEFF-A8A2DA10C4ED}" sibTransId="{9648CFA2-9647-4BB2-AE19-993141CFAA9A}"/>
    <dgm:cxn modelId="{BB776B40-0484-4D3E-86FE-ED64B426A695}" type="presOf" srcId="{CDDADD63-F322-4869-8A6C-1352BB02DB67}" destId="{ADE248D1-458F-46F0-88E9-E85BE2D33D03}" srcOrd="0" destOrd="0" presId="urn:microsoft.com/office/officeart/2005/8/layout/vList3"/>
    <dgm:cxn modelId="{448D7806-11F4-47B7-8EA5-0A5C41780BED}" srcId="{F95F54E9-3C74-485F-B438-29DF770E384B}" destId="{69295C25-367B-4CC3-A10C-69394A3FB641}" srcOrd="2" destOrd="0" parTransId="{76FD1C89-47D9-4B8A-BE2D-D458A7576BEE}" sibTransId="{BF737FDF-D74F-43B9-B47B-972F8B188A66}"/>
    <dgm:cxn modelId="{3107C392-8A88-4B5E-B91F-52971D5B3FAD}" type="presParOf" srcId="{01EAF9AB-1C39-416F-8D62-F648B10953A9}" destId="{9EA5C266-6217-4FC9-B646-9B31BE7997F8}" srcOrd="0" destOrd="0" presId="urn:microsoft.com/office/officeart/2005/8/layout/vList3"/>
    <dgm:cxn modelId="{5FCFE5A2-77B4-47AD-AD4F-C97B82F13ADE}" type="presParOf" srcId="{9EA5C266-6217-4FC9-B646-9B31BE7997F8}" destId="{CDF12F01-83E9-409A-9CF1-D7BCEBCDFB88}" srcOrd="0" destOrd="0" presId="urn:microsoft.com/office/officeart/2005/8/layout/vList3"/>
    <dgm:cxn modelId="{1D079181-15E9-407A-A0C1-5DE5D7B7255A}" type="presParOf" srcId="{9EA5C266-6217-4FC9-B646-9B31BE7997F8}" destId="{6E037401-E54A-4A91-973E-B010D0DB0982}" srcOrd="1" destOrd="0" presId="urn:microsoft.com/office/officeart/2005/8/layout/vList3"/>
    <dgm:cxn modelId="{347BA649-626D-4F7B-BC0E-EBF1C965C35A}" type="presParOf" srcId="{01EAF9AB-1C39-416F-8D62-F648B10953A9}" destId="{9F84BDB0-942C-45C9-803F-F0D59A69CC2E}" srcOrd="1" destOrd="0" presId="urn:microsoft.com/office/officeart/2005/8/layout/vList3"/>
    <dgm:cxn modelId="{E0510BD0-1C6A-41D8-8819-3EE3847D5796}" type="presParOf" srcId="{01EAF9AB-1C39-416F-8D62-F648B10953A9}" destId="{BB67E233-7204-4EEB-9E1C-E385139BD9C0}" srcOrd="2" destOrd="0" presId="urn:microsoft.com/office/officeart/2005/8/layout/vList3"/>
    <dgm:cxn modelId="{A54B6718-23B5-46F0-AB7E-FDBD14B4A24D}" type="presParOf" srcId="{BB67E233-7204-4EEB-9E1C-E385139BD9C0}" destId="{26A05734-ADA9-47A3-91E6-886B52C3FC15}" srcOrd="0" destOrd="0" presId="urn:microsoft.com/office/officeart/2005/8/layout/vList3"/>
    <dgm:cxn modelId="{A255E0E0-CED3-4550-980D-58A02A7A93CF}" type="presParOf" srcId="{BB67E233-7204-4EEB-9E1C-E385139BD9C0}" destId="{ADE248D1-458F-46F0-88E9-E85BE2D33D03}" srcOrd="1" destOrd="0" presId="urn:microsoft.com/office/officeart/2005/8/layout/vList3"/>
    <dgm:cxn modelId="{D146B117-988C-4394-B38D-7FF3535C739E}" type="presParOf" srcId="{01EAF9AB-1C39-416F-8D62-F648B10953A9}" destId="{3DB9B279-41EF-4038-92D7-B1041C31DF05}" srcOrd="3" destOrd="0" presId="urn:microsoft.com/office/officeart/2005/8/layout/vList3"/>
    <dgm:cxn modelId="{3C2885B8-CCFF-4F61-86A6-FA323144E6A1}" type="presParOf" srcId="{01EAF9AB-1C39-416F-8D62-F648B10953A9}" destId="{01ADFF50-AA25-4FA9-B112-0ACF59CB6896}" srcOrd="4" destOrd="0" presId="urn:microsoft.com/office/officeart/2005/8/layout/vList3"/>
    <dgm:cxn modelId="{BDDA3665-0F80-4718-8727-1BE4C3988D46}" type="presParOf" srcId="{01ADFF50-AA25-4FA9-B112-0ACF59CB6896}" destId="{234B05F8-3635-48C1-967C-AD3A7A553BF2}" srcOrd="0" destOrd="0" presId="urn:microsoft.com/office/officeart/2005/8/layout/vList3"/>
    <dgm:cxn modelId="{8FF96837-8AE1-4E53-BDDC-51CD900A99EA}" type="presParOf" srcId="{01ADFF50-AA25-4FA9-B112-0ACF59CB6896}" destId="{9F63942B-D992-4BFD-83BE-220B25F53E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37401-E54A-4A91-973E-B010D0DB0982}">
      <dsp:nvSpPr>
        <dsp:cNvPr id="0" name=""/>
        <dsp:cNvSpPr/>
      </dsp:nvSpPr>
      <dsp:spPr>
        <a:xfrm rot="10800000">
          <a:off x="1780169" y="971"/>
          <a:ext cx="5657346" cy="14207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2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Andrej</a:t>
          </a:r>
          <a:endParaRPr lang="sk-SK" sz="6500" kern="1200" dirty="0"/>
        </a:p>
      </dsp:txBody>
      <dsp:txXfrm rot="10800000">
        <a:off x="1780169" y="971"/>
        <a:ext cx="5657346" cy="1420796"/>
      </dsp:txXfrm>
    </dsp:sp>
    <dsp:sp modelId="{CDF12F01-83E9-409A-9CF1-D7BCEBCDFB88}">
      <dsp:nvSpPr>
        <dsp:cNvPr id="0" name=""/>
        <dsp:cNvSpPr/>
      </dsp:nvSpPr>
      <dsp:spPr>
        <a:xfrm>
          <a:off x="1090458" y="5"/>
          <a:ext cx="1420796" cy="14207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248D1-458F-46F0-88E9-E85BE2D33D03}">
      <dsp:nvSpPr>
        <dsp:cNvPr id="0" name=""/>
        <dsp:cNvSpPr/>
      </dsp:nvSpPr>
      <dsp:spPr>
        <a:xfrm rot="10800000">
          <a:off x="1780169" y="1845885"/>
          <a:ext cx="5657346" cy="14207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2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Lukáš</a:t>
          </a:r>
          <a:endParaRPr lang="sk-SK" sz="6500" kern="1200" dirty="0"/>
        </a:p>
      </dsp:txBody>
      <dsp:txXfrm rot="10800000">
        <a:off x="1780169" y="1845885"/>
        <a:ext cx="5657346" cy="1420796"/>
      </dsp:txXfrm>
    </dsp:sp>
    <dsp:sp modelId="{26A05734-ADA9-47A3-91E6-886B52C3FC15}">
      <dsp:nvSpPr>
        <dsp:cNvPr id="0" name=""/>
        <dsp:cNvSpPr/>
      </dsp:nvSpPr>
      <dsp:spPr>
        <a:xfrm>
          <a:off x="1069771" y="1845885"/>
          <a:ext cx="1420796" cy="14207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3942B-D992-4BFD-83BE-220B25F53EF5}">
      <dsp:nvSpPr>
        <dsp:cNvPr id="0" name=""/>
        <dsp:cNvSpPr/>
      </dsp:nvSpPr>
      <dsp:spPr>
        <a:xfrm rot="10800000">
          <a:off x="1780169" y="3690800"/>
          <a:ext cx="5657346" cy="14207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532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err="1" smtClean="0"/>
            <a:t>Alex</a:t>
          </a:r>
          <a:endParaRPr lang="sk-SK" sz="6500" kern="1200" dirty="0"/>
        </a:p>
      </dsp:txBody>
      <dsp:txXfrm rot="10800000">
        <a:off x="1780169" y="3690800"/>
        <a:ext cx="5657346" cy="1420796"/>
      </dsp:txXfrm>
    </dsp:sp>
    <dsp:sp modelId="{234B05F8-3635-48C1-967C-AD3A7A553BF2}">
      <dsp:nvSpPr>
        <dsp:cNvPr id="0" name=""/>
        <dsp:cNvSpPr/>
      </dsp:nvSpPr>
      <dsp:spPr>
        <a:xfrm>
          <a:off x="1069771" y="3690800"/>
          <a:ext cx="1420796" cy="14207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53687-1B74-4980-9AE7-344A7BF46C37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C3E0-9192-44DC-8EB8-B2BC32CB0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To sme my chalani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  <a:sym typeface="Wingdings" pitchFamily="2" charset="2"/>
              </a:rPr>
              <a:t></a:t>
            </a:r>
            <a:endParaRPr lang="sk-SK" dirty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5072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Prezentácia na obrazovke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To sme my chalani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sme my chalani </dc:title>
  <dc:creator>Marián</dc:creator>
  <cp:lastModifiedBy>žiak</cp:lastModifiedBy>
  <cp:revision>4</cp:revision>
  <dcterms:created xsi:type="dcterms:W3CDTF">2015-05-04T19:57:55Z</dcterms:created>
  <dcterms:modified xsi:type="dcterms:W3CDTF">2015-05-05T06:19:22Z</dcterms:modified>
</cp:coreProperties>
</file>