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1638-418F-45CC-913F-D34BE8B5460A}" type="datetimeFigureOut">
              <a:rPr lang="de-DE" smtClean="0"/>
              <a:t>09.10.2013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49B1-3525-4E64-A6B0-0648781748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147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1638-418F-45CC-913F-D34BE8B5460A}" type="datetimeFigureOut">
              <a:rPr lang="de-DE" smtClean="0"/>
              <a:t>09.10.2013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49B1-3525-4E64-A6B0-0648781748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2181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1638-418F-45CC-913F-D34BE8B5460A}" type="datetimeFigureOut">
              <a:rPr lang="de-DE" smtClean="0"/>
              <a:t>09.10.2013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49B1-3525-4E64-A6B0-0648781748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623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1638-418F-45CC-913F-D34BE8B5460A}" type="datetimeFigureOut">
              <a:rPr lang="de-DE" smtClean="0"/>
              <a:t>09.10.2013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49B1-3525-4E64-A6B0-064878174880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6593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1638-418F-45CC-913F-D34BE8B5460A}" type="datetimeFigureOut">
              <a:rPr lang="de-DE" smtClean="0"/>
              <a:t>09.10.2013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49B1-3525-4E64-A6B0-0648781748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5159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1638-418F-45CC-913F-D34BE8B5460A}" type="datetimeFigureOut">
              <a:rPr lang="de-DE" smtClean="0"/>
              <a:t>09.10.2013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49B1-3525-4E64-A6B0-0648781748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701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1638-418F-45CC-913F-D34BE8B5460A}" type="datetimeFigureOut">
              <a:rPr lang="de-DE" smtClean="0"/>
              <a:t>09.10.2013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49B1-3525-4E64-A6B0-0648781748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1518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1638-418F-45CC-913F-D34BE8B5460A}" type="datetimeFigureOut">
              <a:rPr lang="de-DE" smtClean="0"/>
              <a:t>09.10.2013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49B1-3525-4E64-A6B0-0648781748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9639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1638-418F-45CC-913F-D34BE8B5460A}" type="datetimeFigureOut">
              <a:rPr lang="de-DE" smtClean="0"/>
              <a:t>09.10.2013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49B1-3525-4E64-A6B0-0648781748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69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1638-418F-45CC-913F-D34BE8B5460A}" type="datetimeFigureOut">
              <a:rPr lang="de-DE" smtClean="0"/>
              <a:t>09.10.2013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49B1-3525-4E64-A6B0-0648781748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0625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1638-418F-45CC-913F-D34BE8B5460A}" type="datetimeFigureOut">
              <a:rPr lang="de-DE" smtClean="0"/>
              <a:t>09.10.2013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49B1-3525-4E64-A6B0-0648781748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62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1638-418F-45CC-913F-D34BE8B5460A}" type="datetimeFigureOut">
              <a:rPr lang="de-DE" smtClean="0"/>
              <a:t>09.10.2013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49B1-3525-4E64-A6B0-0648781748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284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1638-418F-45CC-913F-D34BE8B5460A}" type="datetimeFigureOut">
              <a:rPr lang="de-DE" smtClean="0"/>
              <a:t>09.10.2013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49B1-3525-4E64-A6B0-0648781748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1894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1638-418F-45CC-913F-D34BE8B5460A}" type="datetimeFigureOut">
              <a:rPr lang="de-DE" smtClean="0"/>
              <a:t>09.10.2013</a:t>
            </a:fld>
            <a:endParaRPr lang="de-D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49B1-3525-4E64-A6B0-0648781748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7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1638-418F-45CC-913F-D34BE8B5460A}" type="datetimeFigureOut">
              <a:rPr lang="de-DE" smtClean="0"/>
              <a:t>09.10.2013</a:t>
            </a:fld>
            <a:endParaRPr lang="de-D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49B1-3525-4E64-A6B0-0648781748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7508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1638-418F-45CC-913F-D34BE8B5460A}" type="datetimeFigureOut">
              <a:rPr lang="de-DE" smtClean="0"/>
              <a:t>09.10.2013</a:t>
            </a:fld>
            <a:endParaRPr lang="de-D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49B1-3525-4E64-A6B0-0648781748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7941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1638-418F-45CC-913F-D34BE8B5460A}" type="datetimeFigureOut">
              <a:rPr lang="de-DE" smtClean="0"/>
              <a:t>09.10.2013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49B1-3525-4E64-A6B0-0648781748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816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5561638-418F-45CC-913F-D34BE8B5460A}" type="datetimeFigureOut">
              <a:rPr lang="de-DE" smtClean="0"/>
              <a:t>09.10.2013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A49B1-3525-4E64-A6B0-0648781748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9683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-Dokument11.docx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</a:t>
            </a:r>
            <a:r>
              <a:rPr lang="de-DE" b="1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de-DE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Educational System in </a:t>
            </a:r>
            <a:r>
              <a:rPr lang="de-DE" b="1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Saxony</a:t>
            </a:r>
            <a:r>
              <a:rPr lang="de-DE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(Federal </a:t>
            </a:r>
            <a:r>
              <a:rPr lang="de-DE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Republic</a:t>
            </a:r>
            <a:r>
              <a:rPr lang="de-DE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Germany)</a:t>
            </a:r>
            <a:endParaRPr lang="de-DE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603" y="3235069"/>
            <a:ext cx="2069869" cy="1995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nhaltsplatzhalt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613" y="3235069"/>
            <a:ext cx="2024149" cy="1995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2479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895897"/>
              </p:ext>
            </p:extLst>
          </p:nvPr>
        </p:nvGraphicFramePr>
        <p:xfrm>
          <a:off x="388987" y="2052918"/>
          <a:ext cx="11414027" cy="4402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Dokument" r:id="rId4" imgW="9453873" imgH="3645834" progId="Word.Document.12">
                  <p:embed/>
                </p:oleObj>
              </mc:Choice>
              <mc:Fallback>
                <p:oleObj name="Dokument" r:id="rId4" imgW="9453873" imgH="36458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8987" y="2052918"/>
                        <a:ext cx="11414027" cy="4402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1393639" y="452718"/>
            <a:ext cx="9404723" cy="1245453"/>
          </a:xfrm>
        </p:spPr>
        <p:txBody>
          <a:bodyPr/>
          <a:lstStyle/>
          <a:p>
            <a:pPr algn="ctr"/>
            <a:r>
              <a:rPr lang="de-DE" sz="40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</a:t>
            </a:r>
            <a:r>
              <a:rPr lang="de-DE" sz="4000" b="1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de-DE" sz="40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40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40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</a:t>
            </a:r>
            <a:r>
              <a:rPr lang="de-DE" sz="40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40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b="1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DE" sz="40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4000" b="1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Saxony</a:t>
            </a:r>
            <a:endParaRPr lang="de-DE" sz="40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97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64882"/>
          </a:xfrm>
        </p:spPr>
        <p:txBody>
          <a:bodyPr/>
          <a:lstStyle/>
          <a:p>
            <a:pPr algn="ctr"/>
            <a:r>
              <a:rPr lang="de-DE" sz="40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Kindergarten (</a:t>
            </a:r>
            <a:r>
              <a:rPr lang="de-DE" sz="4000" b="1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de-DE" sz="40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-school)</a:t>
            </a:r>
            <a:endParaRPr lang="de-DE" sz="40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524000"/>
            <a:ext cx="8946541" cy="47244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ffered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parent‘s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choice</a:t>
            </a: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mportant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parents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743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4539"/>
          </a:xfrm>
        </p:spPr>
        <p:txBody>
          <a:bodyPr/>
          <a:lstStyle/>
          <a:p>
            <a:pPr algn="ctr"/>
            <a:r>
              <a:rPr lang="de-DE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Primary </a:t>
            </a:r>
            <a:r>
              <a:rPr lang="de-DE" sz="4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de-DE" sz="4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611086"/>
            <a:ext cx="8946541" cy="4637313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compulsory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xtend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(form 1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4)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subjects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German,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biology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traffic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…)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aths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rt,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English,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andicrafts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eligion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thics</a:t>
            </a: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marks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parent‘s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choice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visiting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after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034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4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e-DE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de-DE" sz="4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640113"/>
            <a:ext cx="8946541" cy="460828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form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rovides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 extensive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econdary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certificate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obtained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completion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form 10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ncludes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(Hauptschule)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offers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basic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general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education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comprises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form 5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9)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802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4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de-DE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de-DE" sz="4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654630"/>
            <a:ext cx="8946541" cy="459377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rovides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 in-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depth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(form 5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imed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entrance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qualifaction</a:t>
            </a: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oncluded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Abitur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examination</a:t>
            </a: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021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Special-</a:t>
            </a:r>
            <a:r>
              <a:rPr lang="de-DE" sz="4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de-DE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de-DE" sz="4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596572"/>
            <a:ext cx="8946541" cy="465182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stablished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pupils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whose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developement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assisted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mainstream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adaquatly</a:t>
            </a: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epends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disability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hysically</a:t>
            </a:r>
            <a:r>
              <a:rPr lang="de-D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handicapped</a:t>
            </a:r>
            <a:r>
              <a:rPr lang="de-D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pupils</a:t>
            </a:r>
            <a:endParaRPr lang="de-DE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entally</a:t>
            </a:r>
            <a:r>
              <a:rPr lang="de-D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handicapped</a:t>
            </a:r>
            <a:r>
              <a:rPr lang="de-D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pupils</a:t>
            </a:r>
            <a:endParaRPr lang="de-DE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ducationally</a:t>
            </a:r>
            <a:r>
              <a:rPr lang="de-D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handicapped</a:t>
            </a:r>
            <a:r>
              <a:rPr lang="de-D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pupils</a:t>
            </a:r>
            <a:endParaRPr lang="de-DE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peech-impaired</a:t>
            </a:r>
            <a:r>
              <a:rPr lang="de-D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endParaRPr lang="de-DE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earing-impaired</a:t>
            </a:r>
            <a:r>
              <a:rPr lang="de-D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endParaRPr lang="de-DE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ocially-emotionally</a:t>
            </a:r>
            <a:r>
              <a:rPr lang="de-D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handicapped</a:t>
            </a:r>
            <a:r>
              <a:rPr lang="de-D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pupils</a:t>
            </a:r>
            <a:endParaRPr lang="de-DE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25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216</Words>
  <Application>Microsoft Office PowerPoint</Application>
  <PresentationFormat>Benutzerdefiniert</PresentationFormat>
  <Paragraphs>30</Paragraphs>
  <Slides>7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9" baseType="lpstr">
      <vt:lpstr>Ion</vt:lpstr>
      <vt:lpstr>Dokument</vt:lpstr>
      <vt:lpstr>Basic Structure of the Educational System in Saxony  (Federal Republic of Germany)</vt:lpstr>
      <vt:lpstr>Basic structure of the educational  system in Saxony</vt:lpstr>
      <vt:lpstr>Kindergarten (Pre-school)</vt:lpstr>
      <vt:lpstr>Primary school</vt:lpstr>
      <vt:lpstr>Secondary school</vt:lpstr>
      <vt:lpstr>Grammar school</vt:lpstr>
      <vt:lpstr>Special-needs school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Structure of the Educational System in Saxony  (Federal Republic of Germany)</dc:title>
  <dc:creator>Andre Promnitz</dc:creator>
  <cp:lastModifiedBy>ssl</cp:lastModifiedBy>
  <cp:revision>19</cp:revision>
  <dcterms:created xsi:type="dcterms:W3CDTF">2013-09-28T18:15:13Z</dcterms:created>
  <dcterms:modified xsi:type="dcterms:W3CDTF">2013-10-09T14:26:07Z</dcterms:modified>
</cp:coreProperties>
</file>