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9" autoAdjust="0"/>
  </p:normalViewPr>
  <p:slideViewPr>
    <p:cSldViewPr>
      <p:cViewPr>
        <p:scale>
          <a:sx n="75" d="100"/>
          <a:sy n="75" d="100"/>
        </p:scale>
        <p:origin x="-2028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title>
      <c:tx>
        <c:rich>
          <a:bodyPr/>
          <a:lstStyle/>
          <a:p>
            <a:pPr>
              <a:defRPr/>
            </a:pPr>
            <a:r>
              <a:rPr lang="en-US"/>
              <a:t>schools</a:t>
            </a:r>
            <a:r>
              <a:rPr lang="en-US" baseline="0"/>
              <a:t> in Dk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'Ark1'!$A$1:$A$4</c:f>
              <c:strCache>
                <c:ptCount val="4"/>
                <c:pt idx="0">
                  <c:v> public schools</c:v>
                </c:pt>
                <c:pt idx="1">
                  <c:v>private schools</c:v>
                </c:pt>
                <c:pt idx="2">
                  <c:v>privat residential schools</c:v>
                </c:pt>
                <c:pt idx="3">
                  <c:v>special schools</c:v>
                </c:pt>
              </c:strCache>
            </c:strRef>
          </c:cat>
          <c:val>
            <c:numRef>
              <c:f>'Ark1'!$B$1:$B$4</c:f>
              <c:numCache>
                <c:formatCode>General</c:formatCode>
                <c:ptCount val="4"/>
                <c:pt idx="0">
                  <c:v>82</c:v>
                </c:pt>
                <c:pt idx="1">
                  <c:v>13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  <c:showLeaderLines val="1"/>
          </c:dLbls>
          <c:cat>
            <c:strRef>
              <c:f>'Ark1'!$A$1:$A$4</c:f>
              <c:strCache>
                <c:ptCount val="4"/>
                <c:pt idx="0">
                  <c:v> public schools</c:v>
                </c:pt>
                <c:pt idx="1">
                  <c:v>private schools</c:v>
                </c:pt>
                <c:pt idx="2">
                  <c:v>privat residential schools</c:v>
                </c:pt>
                <c:pt idx="3">
                  <c:v>special schools</c:v>
                </c:pt>
              </c:strCache>
            </c:strRef>
          </c:cat>
          <c:val>
            <c:numRef>
              <c:f>'Ark1'!$C$1:$C$4</c:f>
              <c:numCache>
                <c:formatCode>General</c:formatCode>
                <c:ptCount val="4"/>
                <c:pt idx="1">
                  <c:v>13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title>
      <c:tx>
        <c:rich>
          <a:bodyPr/>
          <a:lstStyle/>
          <a:p>
            <a:pPr>
              <a:defRPr/>
            </a:pPr>
            <a:r>
              <a:rPr lang="en-US"/>
              <a:t>schools</a:t>
            </a:r>
            <a:r>
              <a:rPr lang="en-US" baseline="0"/>
              <a:t> in Dk</a:t>
            </a:r>
            <a:endParaRPr lang="en-US"/>
          </a:p>
        </c:rich>
      </c:tx>
      <c:layout>
        <c:manualLayout>
          <c:xMode val="edge"/>
          <c:yMode val="edge"/>
          <c:x val="0.36177077865266843"/>
          <c:y val="2.7777777777777776E-2"/>
        </c:manualLayout>
      </c:layout>
    </c:title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43E993-9A45-4017-8960-7650ECA87D0B}" type="datetimeFigureOut">
              <a:rPr lang="da-DK" smtClean="0"/>
              <a:t>12-10-2013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2D928-18DD-45DB-A066-8B1B4FA352F4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The Danish </a:t>
            </a:r>
            <a:br>
              <a:rPr lang="da-DK" dirty="0" smtClean="0"/>
            </a:br>
            <a:r>
              <a:rPr lang="da-DK" dirty="0" err="1" smtClean="0"/>
              <a:t>Education</a:t>
            </a:r>
            <a:r>
              <a:rPr lang="da-DK" dirty="0" smtClean="0"/>
              <a:t> System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/>
          <a:srcRect l="20093" t="17672" r="60637" b="7484"/>
          <a:stretch>
            <a:fillRect/>
          </a:stretch>
        </p:blipFill>
        <p:spPr bwMode="auto">
          <a:xfrm>
            <a:off x="6012160" y="116632"/>
            <a:ext cx="2751419" cy="66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Primary</a:t>
            </a:r>
            <a:r>
              <a:rPr lang="da-DK" dirty="0" smtClean="0"/>
              <a:t> and </a:t>
            </a:r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secondary</a:t>
            </a:r>
            <a:r>
              <a:rPr lang="da-DK" dirty="0" smtClean="0"/>
              <a:t> </a:t>
            </a:r>
            <a:r>
              <a:rPr lang="da-DK" dirty="0" err="1" smtClean="0"/>
              <a:t>education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da-DK" dirty="0" smtClean="0"/>
              <a:t>The public system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public municipal school, the </a:t>
            </a:r>
            <a:r>
              <a:rPr lang="en-US" dirty="0" err="1"/>
              <a:t>Folkeskole</a:t>
            </a:r>
            <a:r>
              <a:rPr lang="en-US" dirty="0"/>
              <a:t>, </a:t>
            </a:r>
            <a:r>
              <a:rPr lang="en-US" dirty="0" smtClean="0"/>
              <a:t>is </a:t>
            </a:r>
            <a:r>
              <a:rPr lang="en-US" dirty="0"/>
              <a:t>covering primary and lower secondary education (ISCED 1 and 2) without streaming. </a:t>
            </a:r>
            <a:endParaRPr lang="en-US" dirty="0" smtClean="0"/>
          </a:p>
          <a:p>
            <a:endParaRPr lang="da-DK" dirty="0" smtClean="0"/>
          </a:p>
          <a:p>
            <a:r>
              <a:rPr lang="da-DK" dirty="0" err="1" smtClean="0"/>
              <a:t>School-leaving</a:t>
            </a:r>
            <a:r>
              <a:rPr lang="da-DK" dirty="0" smtClean="0"/>
              <a:t> </a:t>
            </a:r>
            <a:r>
              <a:rPr lang="da-DK" dirty="0" err="1" smtClean="0"/>
              <a:t>examinations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taken</a:t>
            </a:r>
            <a:r>
              <a:rPr lang="da-DK" dirty="0" smtClean="0"/>
              <a:t> in 9 and 10 grade and the </a:t>
            </a:r>
            <a:r>
              <a:rPr lang="da-DK" dirty="0" err="1" smtClean="0"/>
              <a:t>examinations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compulsory</a:t>
            </a:r>
            <a:endParaRPr lang="da-D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788024" y="4906888"/>
          <a:ext cx="2123728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General </a:t>
            </a:r>
            <a:r>
              <a:rPr lang="da-DK" dirty="0" err="1" smtClean="0"/>
              <a:t>ans</a:t>
            </a:r>
            <a:r>
              <a:rPr lang="da-DK" dirty="0" smtClean="0"/>
              <a:t> </a:t>
            </a:r>
            <a:r>
              <a:rPr lang="da-DK" dirty="0" err="1" smtClean="0"/>
              <a:t>vocational</a:t>
            </a:r>
            <a:r>
              <a:rPr lang="da-DK" dirty="0" smtClean="0"/>
              <a:t> upper </a:t>
            </a:r>
            <a:r>
              <a:rPr lang="da-DK" dirty="0" err="1" smtClean="0"/>
              <a:t>secondary</a:t>
            </a:r>
            <a:r>
              <a:rPr lang="da-DK" dirty="0" smtClean="0"/>
              <a:t> </a:t>
            </a:r>
            <a:r>
              <a:rPr lang="da-DK" dirty="0" err="1" smtClean="0"/>
              <a:t>education</a:t>
            </a:r>
            <a:r>
              <a:rPr lang="da-DK" dirty="0" smtClean="0"/>
              <a:t> system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 l="44836" t="45357" r="34019" b="10118"/>
          <a:stretch>
            <a:fillRect/>
          </a:stretch>
        </p:blipFill>
        <p:spPr bwMode="auto">
          <a:xfrm>
            <a:off x="971600" y="1700808"/>
            <a:ext cx="3312368" cy="42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>
          <a:blip r:embed="rId3" cstate="print"/>
          <a:srcRect l="19827" t="27332" r="56161" b="5735"/>
          <a:stretch>
            <a:fillRect/>
          </a:stretch>
        </p:blipFill>
        <p:spPr bwMode="auto">
          <a:xfrm>
            <a:off x="5364088" y="1556792"/>
            <a:ext cx="28803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Production</a:t>
            </a:r>
            <a:r>
              <a:rPr lang="da-DK" dirty="0" smtClean="0"/>
              <a:t> </a:t>
            </a:r>
            <a:r>
              <a:rPr lang="da-DK" dirty="0" err="1" smtClean="0"/>
              <a:t>school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 cstate="print"/>
          <a:srcRect l="27831" t="27989" r="34324" b="19576"/>
          <a:stretch>
            <a:fillRect/>
          </a:stretch>
        </p:blipFill>
        <p:spPr bwMode="auto">
          <a:xfrm>
            <a:off x="1853294" y="1600200"/>
            <a:ext cx="543741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Grading</a:t>
            </a:r>
            <a:r>
              <a:rPr lang="da-DK" dirty="0" smtClean="0"/>
              <a:t> </a:t>
            </a:r>
            <a:r>
              <a:rPr lang="da-DK" dirty="0" err="1" smtClean="0"/>
              <a:t>scale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 cstate="print"/>
          <a:srcRect l="33338" t="18397" r="35885" b="5641"/>
          <a:stretch>
            <a:fillRect/>
          </a:stretch>
        </p:blipFill>
        <p:spPr bwMode="auto">
          <a:xfrm>
            <a:off x="4211960" y="0"/>
            <a:ext cx="4932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65</Words>
  <Application>Microsoft Office PowerPoint</Application>
  <PresentationFormat>Skærmshow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Apex</vt:lpstr>
      <vt:lpstr>The Danish  Education System</vt:lpstr>
      <vt:lpstr>Primary and lower secondary education</vt:lpstr>
      <vt:lpstr>The public system </vt:lpstr>
      <vt:lpstr>General ans vocational upper secondary education system</vt:lpstr>
      <vt:lpstr>Production school</vt:lpstr>
      <vt:lpstr>Grading scale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public system</dc:title>
  <dc:creator>V8 PC</dc:creator>
  <cp:lastModifiedBy>V8 PC</cp:lastModifiedBy>
  <cp:revision>8</cp:revision>
  <dcterms:created xsi:type="dcterms:W3CDTF">2013-10-12T16:14:51Z</dcterms:created>
  <dcterms:modified xsi:type="dcterms:W3CDTF">2013-10-12T17:30:26Z</dcterms:modified>
</cp:coreProperties>
</file>