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59" r:id="rId6"/>
    <p:sldId id="260" r:id="rId7"/>
    <p:sldId id="261" r:id="rId8"/>
    <p:sldId id="272" r:id="rId9"/>
    <p:sldId id="263" r:id="rId10"/>
    <p:sldId id="269" r:id="rId11"/>
    <p:sldId id="264" r:id="rId12"/>
    <p:sldId id="265" r:id="rId13"/>
    <p:sldId id="266" r:id="rId14"/>
    <p:sldId id="270" r:id="rId15"/>
    <p:sldId id="271"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8" name="Dreptunghi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ector drep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u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o-RO" smtClean="0"/>
              <a:t>Faceți clic pentru a edita stilul de titlu Coordonator</a:t>
            </a:r>
            <a:endParaRPr kumimoji="0" lang="en-US"/>
          </a:p>
        </p:txBody>
      </p:sp>
      <p:sp>
        <p:nvSpPr>
          <p:cNvPr id="25" name="Subtitlu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Faceți clic pentru editarea stilului de subtitlu al coordonatorului</a:t>
            </a:r>
            <a:endParaRPr kumimoji="0" lang="en-US"/>
          </a:p>
        </p:txBody>
      </p:sp>
      <p:sp>
        <p:nvSpPr>
          <p:cNvPr id="31" name="Substituent dată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9E7B2AD-34D6-4093-8772-DC8079B6D005}" type="datetimeFigureOut">
              <a:rPr lang="en-US" smtClean="0"/>
              <a:pPr/>
              <a:t>2/9/2015</a:t>
            </a:fld>
            <a:endParaRPr lang="en-US"/>
          </a:p>
        </p:txBody>
      </p:sp>
      <p:sp>
        <p:nvSpPr>
          <p:cNvPr id="18" name="Substituent subsol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ubstituent număr diapozitiv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E923D44-A265-4C35-B3D9-34A1C005FE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69E7B2AD-34D6-4093-8772-DC8079B6D005}" type="datetimeFigureOut">
              <a:rPr lang="en-US" smtClean="0"/>
              <a:pPr/>
              <a:t>2/9/2015</a:t>
            </a:fld>
            <a:endParaRPr lang="en-US"/>
          </a:p>
        </p:txBody>
      </p:sp>
      <p:sp>
        <p:nvSpPr>
          <p:cNvPr id="5" name="Substituent subsol 4"/>
          <p:cNvSpPr>
            <a:spLocks noGrp="1"/>
          </p:cNvSpPr>
          <p:nvPr>
            <p:ph type="ftr" sz="quarter" idx="11"/>
          </p:nvPr>
        </p:nvSpPr>
        <p:spPr/>
        <p:txBody>
          <a:bodyPr/>
          <a:lstStyle>
            <a:extLst/>
          </a:lstStyle>
          <a:p>
            <a:endParaRPr lang="en-US"/>
          </a:p>
        </p:txBody>
      </p:sp>
      <p:sp>
        <p:nvSpPr>
          <p:cNvPr id="6" name="Substituent număr diapozitiv 5"/>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553200" y="274955"/>
            <a:ext cx="1524000" cy="5851525"/>
          </a:xfrm>
        </p:spPr>
        <p:txBody>
          <a:bodyPr vert="eaVert" anchor="t"/>
          <a:lstStyle>
            <a:extLs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a:xfrm>
            <a:off x="4242816" y="6557946"/>
            <a:ext cx="2002464" cy="226902"/>
          </a:xfrm>
        </p:spPr>
        <p:txBody>
          <a:bodyPr/>
          <a:lstStyle>
            <a:extLst/>
          </a:lstStyle>
          <a:p>
            <a:fld id="{69E7B2AD-34D6-4093-8772-DC8079B6D005}" type="datetimeFigureOut">
              <a:rPr lang="en-US" smtClean="0"/>
              <a:pPr/>
              <a:t>2/9/2015</a:t>
            </a:fld>
            <a:endParaRPr lang="en-US"/>
          </a:p>
        </p:txBody>
      </p:sp>
      <p:sp>
        <p:nvSpPr>
          <p:cNvPr id="5" name="Substituent subsol 4"/>
          <p:cNvSpPr>
            <a:spLocks noGrp="1"/>
          </p:cNvSpPr>
          <p:nvPr>
            <p:ph type="ftr" sz="quarter" idx="11"/>
          </p:nvPr>
        </p:nvSpPr>
        <p:spPr>
          <a:xfrm>
            <a:off x="457200" y="6556248"/>
            <a:ext cx="3657600" cy="228600"/>
          </a:xfrm>
        </p:spPr>
        <p:txBody>
          <a:bodyPr/>
          <a:lstStyle>
            <a:extLst/>
          </a:lstStyle>
          <a:p>
            <a:endParaRPr lang="en-US"/>
          </a:p>
        </p:txBody>
      </p:sp>
      <p:sp>
        <p:nvSpPr>
          <p:cNvPr id="6" name="Substituent număr diapozitiv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E923D44-A265-4C35-B3D9-34A1C005F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Faceți clic pentru a edita stilul de titlu Coordonator</a:t>
            </a:r>
            <a:endParaRPr kumimoji="0" lang="en-US"/>
          </a:p>
        </p:txBody>
      </p:sp>
      <p:sp>
        <p:nvSpPr>
          <p:cNvPr id="3" name="Substituent conținut 2"/>
          <p:cNvSpPr>
            <a:spLocks noGrp="1"/>
          </p:cNvSpPr>
          <p:nvPr>
            <p:ph idx="1"/>
          </p:nvPr>
        </p:nvSpPr>
        <p:spPr/>
        <p:txBody>
          <a:bodyPr/>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69E7B2AD-34D6-4093-8772-DC8079B6D005}" type="datetimeFigureOut">
              <a:rPr lang="en-US" smtClean="0"/>
              <a:pPr/>
              <a:t>2/9/2015</a:t>
            </a:fld>
            <a:endParaRPr lang="en-US"/>
          </a:p>
        </p:txBody>
      </p:sp>
      <p:sp>
        <p:nvSpPr>
          <p:cNvPr id="5" name="Substituent subsol 4"/>
          <p:cNvSpPr>
            <a:spLocks noGrp="1"/>
          </p:cNvSpPr>
          <p:nvPr>
            <p:ph type="ftr" sz="quarter" idx="11"/>
          </p:nvPr>
        </p:nvSpPr>
        <p:spPr/>
        <p:txBody>
          <a:bodyPr/>
          <a:lstStyle>
            <a:extLst/>
          </a:lstStyle>
          <a:p>
            <a:endParaRPr lang="en-US"/>
          </a:p>
        </p:txBody>
      </p:sp>
      <p:sp>
        <p:nvSpPr>
          <p:cNvPr id="6" name="Substituent număr diapozitiv 5"/>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9E7B2AD-34D6-4093-8772-DC8079B6D005}" type="datetimeFigureOut">
              <a:rPr lang="en-US" smtClean="0"/>
              <a:pPr/>
              <a:t>2/9/2015</a:t>
            </a:fld>
            <a:endParaRPr lang="en-US"/>
          </a:p>
        </p:txBody>
      </p:sp>
      <p:sp>
        <p:nvSpPr>
          <p:cNvPr id="5" name="Substituent subsol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ubstituent număr diapozitiv 5"/>
          <p:cNvSpPr>
            <a:spLocks noGrp="1"/>
          </p:cNvSpPr>
          <p:nvPr>
            <p:ph type="sldNum" sz="quarter" idx="12"/>
          </p:nvPr>
        </p:nvSpPr>
        <p:spPr>
          <a:xfrm>
            <a:off x="6733952" y="6555112"/>
            <a:ext cx="588336" cy="228600"/>
          </a:xfrm>
        </p:spPr>
        <p:txBody>
          <a:bodyPr/>
          <a:lstStyle>
            <a:extLst/>
          </a:lstStyle>
          <a:p>
            <a:fld id="{1E923D44-A265-4C35-B3D9-34A1C005FE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extLst/>
          </a:lstStyle>
          <a:p>
            <a:r>
              <a:rPr kumimoji="0" lang="ro-RO" smtClean="0"/>
              <a:t>Faceți clic pentru a edita stilul de titlu Coordonator</a:t>
            </a:r>
            <a:endParaRPr kumimoji="0" lang="en-US"/>
          </a:p>
        </p:txBody>
      </p:sp>
      <p:sp>
        <p:nvSpPr>
          <p:cNvPr id="3" name="Substituent conținut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69E7B2AD-34D6-4093-8772-DC8079B6D005}" type="datetimeFigureOut">
              <a:rPr lang="en-US" smtClean="0"/>
              <a:pPr/>
              <a:t>2/9/2015</a:t>
            </a:fld>
            <a:endParaRPr lang="en-US"/>
          </a:p>
        </p:txBody>
      </p:sp>
      <p:sp>
        <p:nvSpPr>
          <p:cNvPr id="6" name="Substituent subsol 5"/>
          <p:cNvSpPr>
            <a:spLocks noGrp="1"/>
          </p:cNvSpPr>
          <p:nvPr>
            <p:ph type="ftr" sz="quarter" idx="11"/>
          </p:nvPr>
        </p:nvSpPr>
        <p:spPr/>
        <p:txBody>
          <a:bodyPr/>
          <a:lstStyle>
            <a:extLst/>
          </a:lstStyle>
          <a:p>
            <a:endParaRPr lang="en-US"/>
          </a:p>
        </p:txBody>
      </p:sp>
      <p:sp>
        <p:nvSpPr>
          <p:cNvPr id="7" name="Substituent număr diapozitiv 6"/>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nchor="b"/>
          <a:lstStyle>
            <a:lvl1pPr>
              <a:defRPr/>
            </a:lvl1pPr>
            <a:extLst/>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Faceți clic pentru a edita stilurile de text Coordonator</a:t>
            </a:r>
          </a:p>
        </p:txBody>
      </p:sp>
      <p:sp>
        <p:nvSpPr>
          <p:cNvPr id="5" name="Substituent conținut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extLst/>
          </a:lstStyle>
          <a:p>
            <a:fld id="{69E7B2AD-34D6-4093-8772-DC8079B6D005}" type="datetimeFigureOut">
              <a:rPr lang="en-US" smtClean="0"/>
              <a:pPr/>
              <a:t>2/9/2015</a:t>
            </a:fld>
            <a:endParaRPr lang="en-US"/>
          </a:p>
        </p:txBody>
      </p:sp>
      <p:sp>
        <p:nvSpPr>
          <p:cNvPr id="8" name="Substituent subsol 7"/>
          <p:cNvSpPr>
            <a:spLocks noGrp="1"/>
          </p:cNvSpPr>
          <p:nvPr>
            <p:ph type="ftr" sz="quarter" idx="11"/>
          </p:nvPr>
        </p:nvSpPr>
        <p:spPr/>
        <p:txBody>
          <a:bodyPr/>
          <a:lstStyle>
            <a:extLst/>
          </a:lstStyle>
          <a:p>
            <a:endParaRPr lang="en-US"/>
          </a:p>
        </p:txBody>
      </p:sp>
      <p:sp>
        <p:nvSpPr>
          <p:cNvPr id="9" name="Substituent număr diapozitiv 8"/>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extLst/>
          </a:lstStyle>
          <a:p>
            <a:r>
              <a:rPr kumimoji="0" lang="ro-RO" smtClean="0"/>
              <a:t>Faceți clic pentru a edita stilul de titlu Coordonator</a:t>
            </a:r>
            <a:endParaRPr kumimoji="0" lang="en-US"/>
          </a:p>
        </p:txBody>
      </p:sp>
      <p:sp>
        <p:nvSpPr>
          <p:cNvPr id="3" name="Substituent dată 2"/>
          <p:cNvSpPr>
            <a:spLocks noGrp="1"/>
          </p:cNvSpPr>
          <p:nvPr>
            <p:ph type="dt" sz="half" idx="10"/>
          </p:nvPr>
        </p:nvSpPr>
        <p:spPr/>
        <p:txBody>
          <a:bodyPr/>
          <a:lstStyle>
            <a:extLst/>
          </a:lstStyle>
          <a:p>
            <a:fld id="{69E7B2AD-34D6-4093-8772-DC8079B6D005}" type="datetimeFigureOut">
              <a:rPr lang="en-US" smtClean="0"/>
              <a:pPr/>
              <a:t>2/9/2015</a:t>
            </a:fld>
            <a:endParaRPr lang="en-US"/>
          </a:p>
        </p:txBody>
      </p:sp>
      <p:sp>
        <p:nvSpPr>
          <p:cNvPr id="4" name="Substituent subsol 3"/>
          <p:cNvSpPr>
            <a:spLocks noGrp="1"/>
          </p:cNvSpPr>
          <p:nvPr>
            <p:ph type="ftr" sz="quarter" idx="11"/>
          </p:nvPr>
        </p:nvSpPr>
        <p:spPr/>
        <p:txBody>
          <a:bodyPr/>
          <a:lstStyle>
            <a:extLst/>
          </a:lstStyle>
          <a:p>
            <a:endParaRPr lang="en-US"/>
          </a:p>
        </p:txBody>
      </p:sp>
      <p:sp>
        <p:nvSpPr>
          <p:cNvPr id="5" name="Substituent număr diapozitiv 4"/>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lvl1pPr>
              <a:defRPr>
                <a:solidFill>
                  <a:schemeClr val="tx2"/>
                </a:solidFill>
              </a:defRPr>
            </a:lvl1pPr>
            <a:extLst/>
          </a:lstStyle>
          <a:p>
            <a:fld id="{69E7B2AD-34D6-4093-8772-DC8079B6D005}" type="datetimeFigureOut">
              <a:rPr lang="en-US" smtClean="0"/>
              <a:pPr/>
              <a:t>2/9/2015</a:t>
            </a:fld>
            <a:endParaRPr lang="en-US"/>
          </a:p>
        </p:txBody>
      </p:sp>
      <p:sp>
        <p:nvSpPr>
          <p:cNvPr id="3" name="Substituent subsol 2"/>
          <p:cNvSpPr>
            <a:spLocks noGrp="1"/>
          </p:cNvSpPr>
          <p:nvPr>
            <p:ph type="ftr" sz="quarter" idx="11"/>
          </p:nvPr>
        </p:nvSpPr>
        <p:spPr/>
        <p:txBody>
          <a:bodyPr/>
          <a:lstStyle>
            <a:lvl1pPr>
              <a:defRPr>
                <a:solidFill>
                  <a:schemeClr val="tx2"/>
                </a:solidFill>
              </a:defRPr>
            </a:lvl1pPr>
            <a:extLst/>
          </a:lstStyle>
          <a:p>
            <a:endParaRPr lang="en-US"/>
          </a:p>
        </p:txBody>
      </p:sp>
      <p:sp>
        <p:nvSpPr>
          <p:cNvPr id="4" name="Substituent număr diapozitiv 3"/>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o-RO" smtClean="0"/>
              <a:t>Faceți clic pentru a edita stilurile de text Coordonator</a:t>
            </a:r>
          </a:p>
        </p:txBody>
      </p:sp>
      <p:sp>
        <p:nvSpPr>
          <p:cNvPr id="4" name="Substituent conținut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69E7B2AD-34D6-4093-8772-DC8079B6D005}" type="datetimeFigureOut">
              <a:rPr lang="en-US" smtClean="0"/>
              <a:pPr/>
              <a:t>2/9/2015</a:t>
            </a:fld>
            <a:endParaRPr lang="en-US"/>
          </a:p>
        </p:txBody>
      </p:sp>
      <p:sp>
        <p:nvSpPr>
          <p:cNvPr id="6" name="Substituent subsol 5"/>
          <p:cNvSpPr>
            <a:spLocks noGrp="1"/>
          </p:cNvSpPr>
          <p:nvPr>
            <p:ph type="ftr" sz="quarter" idx="11"/>
          </p:nvPr>
        </p:nvSpPr>
        <p:spPr/>
        <p:txBody>
          <a:bodyPr/>
          <a:lstStyle>
            <a:extLst/>
          </a:lstStyle>
          <a:p>
            <a:endParaRPr lang="en-US"/>
          </a:p>
        </p:txBody>
      </p:sp>
      <p:sp>
        <p:nvSpPr>
          <p:cNvPr id="7" name="Substituent număr diapozitiv 6"/>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8" name="Dreptunghi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reptunghi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u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o-RO" smtClean="0"/>
              <a:t>Faceți clic pentru a edita stilul de titlu Coordonator</a:t>
            </a:r>
            <a:endParaRPr kumimoji="0" lang="en-US" dirty="0"/>
          </a:p>
        </p:txBody>
      </p:sp>
      <p:sp>
        <p:nvSpPr>
          <p:cNvPr id="4" name="Substituent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o-RO" smtClean="0"/>
              <a:t>Faceți clic pentru a edita stilurile de text Coordonator</a:t>
            </a:r>
          </a:p>
        </p:txBody>
      </p:sp>
      <p:sp>
        <p:nvSpPr>
          <p:cNvPr id="5" name="Substituent dată 4"/>
          <p:cNvSpPr>
            <a:spLocks noGrp="1"/>
          </p:cNvSpPr>
          <p:nvPr>
            <p:ph type="dt" sz="half" idx="10"/>
          </p:nvPr>
        </p:nvSpPr>
        <p:spPr/>
        <p:txBody>
          <a:bodyPr/>
          <a:lstStyle>
            <a:extLst/>
          </a:lstStyle>
          <a:p>
            <a:fld id="{69E7B2AD-34D6-4093-8772-DC8079B6D005}" type="datetimeFigureOut">
              <a:rPr lang="en-US" smtClean="0"/>
              <a:pPr/>
              <a:t>2/9/2015</a:t>
            </a:fld>
            <a:endParaRPr lang="en-US"/>
          </a:p>
        </p:txBody>
      </p:sp>
      <p:sp>
        <p:nvSpPr>
          <p:cNvPr id="6" name="Substituent subsol 5"/>
          <p:cNvSpPr>
            <a:spLocks noGrp="1"/>
          </p:cNvSpPr>
          <p:nvPr>
            <p:ph type="ftr" sz="quarter" idx="11"/>
          </p:nvPr>
        </p:nvSpPr>
        <p:spPr/>
        <p:txBody>
          <a:bodyPr/>
          <a:lstStyle>
            <a:extLst/>
          </a:lstStyle>
          <a:p>
            <a:endParaRPr lang="en-US"/>
          </a:p>
        </p:txBody>
      </p:sp>
      <p:sp>
        <p:nvSpPr>
          <p:cNvPr id="7" name="Substituent număr diapozitiv 6"/>
          <p:cNvSpPr>
            <a:spLocks noGrp="1"/>
          </p:cNvSpPr>
          <p:nvPr>
            <p:ph type="sldNum" sz="quarter" idx="12"/>
          </p:nvPr>
        </p:nvSpPr>
        <p:spPr/>
        <p:txBody>
          <a:bodyPr/>
          <a:lstStyle>
            <a:extLst/>
          </a:lstStyle>
          <a:p>
            <a:fld id="{1E923D44-A265-4C35-B3D9-34A1C005FE0F}" type="slidenum">
              <a:rPr lang="en-US" smtClean="0"/>
              <a:pPr/>
              <a:t>‹#›</a:t>
            </a:fld>
            <a:endParaRPr lang="en-US"/>
          </a:p>
        </p:txBody>
      </p:sp>
      <p:sp>
        <p:nvSpPr>
          <p:cNvPr id="10" name="Substituent imagin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o-RO" smtClean="0"/>
              <a:t>Faceți clic pe pictogramă pentru a adăuga o imagine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Dreptunghi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ubstituent titl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o-RO" smtClean="0"/>
              <a:t>Faceți clic pentru a edita stilul de titlu Coordonator</a:t>
            </a:r>
            <a:endParaRPr kumimoji="0" lang="en-US"/>
          </a:p>
        </p:txBody>
      </p:sp>
      <p:sp>
        <p:nvSpPr>
          <p:cNvPr id="31" name="Substituent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27" name="Substituent dată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9E7B2AD-34D6-4093-8772-DC8079B6D005}" type="datetimeFigureOut">
              <a:rPr lang="en-US" smtClean="0"/>
              <a:pPr/>
              <a:t>2/9/2015</a:t>
            </a:fld>
            <a:endParaRPr lang="en-US"/>
          </a:p>
        </p:txBody>
      </p:sp>
      <p:sp>
        <p:nvSpPr>
          <p:cNvPr id="4" name="Substituent subsol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ubstituent număr diapozitiv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E923D44-A265-4C35-B3D9-34A1C005F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u 1"/>
          <p:cNvSpPr>
            <a:spLocks noGrp="1"/>
          </p:cNvSpPr>
          <p:nvPr>
            <p:ph type="ctrTitle"/>
          </p:nvPr>
        </p:nvSpPr>
        <p:spPr>
          <a:xfrm>
            <a:off x="285720" y="3286124"/>
            <a:ext cx="8458200" cy="1222375"/>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cap="none" dirty="0" smtClean="0">
                <a:ln/>
                <a:solidFill>
                  <a:schemeClr val="tx1">
                    <a:lumMod val="95000"/>
                    <a:lumOff val="5000"/>
                  </a:schemeClr>
                </a:solidFill>
              </a:rPr>
              <a:t>La vie quotidienne</a:t>
            </a:r>
            <a:endParaRPr lang="ro-RO" cap="none" dirty="0">
              <a:ln/>
              <a:solidFill>
                <a:schemeClr val="tx1">
                  <a:lumMod val="95000"/>
                  <a:lumOff val="5000"/>
                </a:schemeClr>
              </a:solidFill>
            </a:endParaRPr>
          </a:p>
        </p:txBody>
      </p:sp>
      <p:sp>
        <p:nvSpPr>
          <p:cNvPr id="3" name="Subtitlu 2"/>
          <p:cNvSpPr>
            <a:spLocks noGrp="1"/>
          </p:cNvSpPr>
          <p:nvPr>
            <p:ph type="subTitle" idx="1"/>
          </p:nvPr>
        </p:nvSpPr>
        <p:spPr>
          <a:xfrm>
            <a:off x="571472" y="3214686"/>
            <a:ext cx="7358114" cy="1571636"/>
          </a:xfrm>
        </p:spPr>
        <p:txBody>
          <a:bodyPr/>
          <a:lstStyle/>
          <a:p>
            <a:pPr algn="l"/>
            <a:endParaRPr lang="ro-RO" dirty="0"/>
          </a:p>
        </p:txBody>
      </p:sp>
      <p:pic>
        <p:nvPicPr>
          <p:cNvPr id="2050" name="Picture 2"/>
          <p:cNvPicPr>
            <a:picLocks noChangeAspect="1" noChangeArrowheads="1"/>
          </p:cNvPicPr>
          <p:nvPr/>
        </p:nvPicPr>
        <p:blipFill>
          <a:blip r:embed="rId4"/>
          <a:srcRect/>
          <a:stretch>
            <a:fillRect/>
          </a:stretch>
        </p:blipFill>
        <p:spPr bwMode="auto">
          <a:xfrm>
            <a:off x="0" y="0"/>
            <a:ext cx="3390900" cy="1352550"/>
          </a:xfrm>
          <a:prstGeom prst="rect">
            <a:avLst/>
          </a:prstGeom>
          <a:noFill/>
          <a:ln w="9525">
            <a:noFill/>
            <a:miter lim="800000"/>
            <a:headEnd/>
            <a:tailEnd/>
          </a:ln>
          <a:effectLst/>
        </p:spPr>
      </p:pic>
      <p:sp>
        <p:nvSpPr>
          <p:cNvPr id="7" name="Dreptunghi 6"/>
          <p:cNvSpPr/>
          <p:nvPr/>
        </p:nvSpPr>
        <p:spPr>
          <a:xfrm>
            <a:off x="642910" y="1643050"/>
            <a:ext cx="8001056" cy="954107"/>
          </a:xfrm>
          <a:prstGeom prst="rect">
            <a:avLst/>
          </a:prstGeom>
          <a:noFill/>
        </p:spPr>
        <p:txBody>
          <a:bodyPr wrap="square" lIns="91440" tIns="45720" rIns="91440" bIns="45720">
            <a:spAutoFit/>
          </a:bodyPr>
          <a:lstStyle/>
          <a:p>
            <a:pPr algn="ctr"/>
            <a:r>
              <a:rPr lang="ro-RO" sz="2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sz="2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3200" b="1" cap="none" spc="0" dirty="0" smtClean="0">
                <a:ln w="1905"/>
                <a:solidFill>
                  <a:schemeClr val="tx1">
                    <a:lumMod val="75000"/>
                    <a:lumOff val="25000"/>
                  </a:schemeClr>
                </a:solidFill>
                <a:effectLst>
                  <a:innerShdw blurRad="69850" dist="43180" dir="5400000">
                    <a:srgbClr val="000000">
                      <a:alpha val="65000"/>
                    </a:srgbClr>
                  </a:innerShdw>
                </a:effectLst>
              </a:rPr>
              <a:t>T</a:t>
            </a:r>
            <a:r>
              <a:rPr lang="ro-RO" sz="3200" b="1" cap="none" spc="0" dirty="0" err="1" smtClean="0">
                <a:ln w="1905"/>
                <a:solidFill>
                  <a:schemeClr val="tx1">
                    <a:lumMod val="75000"/>
                    <a:lumOff val="25000"/>
                  </a:schemeClr>
                </a:solidFill>
                <a:effectLst>
                  <a:innerShdw blurRad="69850" dist="43180" dir="5400000">
                    <a:srgbClr val="000000">
                      <a:alpha val="65000"/>
                    </a:srgbClr>
                  </a:innerShdw>
                </a:effectLst>
              </a:rPr>
              <a:t>eens</a:t>
            </a:r>
            <a:r>
              <a:rPr lang="ro-RO" sz="3200" b="1" cap="none" spc="0" dirty="0" smtClean="0">
                <a:ln w="1905"/>
                <a:solidFill>
                  <a:schemeClr val="tx1">
                    <a:lumMod val="75000"/>
                    <a:lumOff val="25000"/>
                  </a:schemeClr>
                </a:solidFill>
                <a:effectLst>
                  <a:innerShdw blurRad="69850" dist="43180" dir="5400000">
                    <a:srgbClr val="000000">
                      <a:alpha val="65000"/>
                    </a:srgbClr>
                  </a:innerShdw>
                </a:effectLst>
              </a:rPr>
              <a:t> in Europe</a:t>
            </a:r>
            <a:r>
              <a:rPr lang="fr-FR" sz="3200" b="1" cap="none" spc="0" dirty="0" smtClean="0">
                <a:ln w="1905"/>
                <a:solidFill>
                  <a:schemeClr val="tx1">
                    <a:lumMod val="75000"/>
                    <a:lumOff val="25000"/>
                  </a:schemeClr>
                </a:solidFill>
                <a:effectLst>
                  <a:innerShdw blurRad="69850" dist="43180" dir="5400000">
                    <a:srgbClr val="000000">
                      <a:alpha val="65000"/>
                    </a:srgbClr>
                  </a:innerShdw>
                </a:effectLst>
              </a:rPr>
              <a:t> </a:t>
            </a:r>
            <a:endParaRPr lang="fr-FR" sz="2400" b="1" cap="none" spc="0" dirty="0" smtClean="0">
              <a:ln w="1905"/>
              <a:solidFill>
                <a:schemeClr val="tx1">
                  <a:lumMod val="75000"/>
                  <a:lumOff val="25000"/>
                </a:schemeClr>
              </a:solidFill>
              <a:effectLst>
                <a:innerShdw blurRad="69850" dist="43180" dir="5400000">
                  <a:srgbClr val="000000">
                    <a:alpha val="65000"/>
                  </a:srgbClr>
                </a:innerShdw>
              </a:effectLst>
            </a:endParaRPr>
          </a:p>
          <a:p>
            <a:pPr algn="ctr"/>
            <a:r>
              <a:rPr lang="fr-FR" sz="2400" b="1" cap="none" spc="0" dirty="0" smtClean="0">
                <a:ln w="1905"/>
                <a:solidFill>
                  <a:schemeClr val="bg1">
                    <a:lumMod val="50000"/>
                  </a:schemeClr>
                </a:solidFill>
                <a:effectLst>
                  <a:innerShdw blurRad="69850" dist="43180" dir="5400000">
                    <a:srgbClr val="000000">
                      <a:alpha val="65000"/>
                    </a:srgbClr>
                  </a:innerShdw>
                </a:effectLst>
              </a:rPr>
              <a:t>Collège Technique « Ioan </a:t>
            </a:r>
            <a:r>
              <a:rPr lang="fr-FR" sz="2400" b="1" cap="none" spc="0" dirty="0" err="1" smtClean="0">
                <a:ln w="1905"/>
                <a:solidFill>
                  <a:schemeClr val="bg1">
                    <a:lumMod val="50000"/>
                  </a:schemeClr>
                </a:solidFill>
                <a:effectLst>
                  <a:innerShdw blurRad="69850" dist="43180" dir="5400000">
                    <a:srgbClr val="000000">
                      <a:alpha val="65000"/>
                    </a:srgbClr>
                  </a:innerShdw>
                </a:effectLst>
              </a:rPr>
              <a:t>Ciordas</a:t>
            </a:r>
            <a:r>
              <a:rPr lang="fr-FR" sz="2400" b="1" cap="none" spc="0" dirty="0" smtClean="0">
                <a:ln w="1905"/>
                <a:solidFill>
                  <a:schemeClr val="bg1">
                    <a:lumMod val="50000"/>
                  </a:schemeClr>
                </a:solidFill>
                <a:effectLst>
                  <a:innerShdw blurRad="69850" dist="43180" dir="5400000">
                    <a:srgbClr val="000000">
                      <a:alpha val="65000"/>
                    </a:srgbClr>
                  </a:innerShdw>
                </a:effectLst>
              </a:rPr>
              <a:t> », </a:t>
            </a:r>
            <a:r>
              <a:rPr lang="fr-FR" sz="2400" b="1" cap="none" spc="0" dirty="0" err="1" smtClean="0">
                <a:ln w="1905"/>
                <a:solidFill>
                  <a:schemeClr val="bg1">
                    <a:lumMod val="50000"/>
                  </a:schemeClr>
                </a:solidFill>
                <a:effectLst>
                  <a:innerShdw blurRad="69850" dist="43180" dir="5400000">
                    <a:srgbClr val="000000">
                      <a:alpha val="65000"/>
                    </a:srgbClr>
                  </a:innerShdw>
                </a:effectLst>
              </a:rPr>
              <a:t>Beiu</a:t>
            </a:r>
            <a:r>
              <a:rPr lang="ro-RO" sz="2400" b="1" cap="none" spc="0" dirty="0" smtClean="0">
                <a:ln w="1905"/>
                <a:solidFill>
                  <a:schemeClr val="bg1">
                    <a:lumMod val="50000"/>
                  </a:schemeClr>
                </a:solidFill>
                <a:effectLst>
                  <a:innerShdw blurRad="69850" dist="43180" dir="5400000">
                    <a:srgbClr val="000000">
                      <a:alpha val="65000"/>
                    </a:srgbClr>
                  </a:innerShdw>
                </a:effectLst>
              </a:rPr>
              <a:t>ș</a:t>
            </a:r>
            <a:r>
              <a:rPr lang="fr-FR" sz="2400" b="1" cap="none" spc="0" dirty="0" smtClean="0">
                <a:ln w="1905"/>
                <a:solidFill>
                  <a:schemeClr val="bg1">
                    <a:lumMod val="50000"/>
                  </a:schemeClr>
                </a:solidFill>
                <a:effectLst>
                  <a:innerShdw blurRad="69850" dist="43180" dir="5400000">
                    <a:srgbClr val="000000">
                      <a:alpha val="65000"/>
                    </a:srgbClr>
                  </a:innerShdw>
                </a:effectLst>
              </a:rPr>
              <a:t>, Roumanie</a:t>
            </a:r>
            <a:endParaRPr lang="ro-RO" sz="2400" b="1" cap="none" spc="0" dirty="0">
              <a:ln w="1905"/>
              <a:solidFill>
                <a:schemeClr val="bg1">
                  <a:lumMod val="50000"/>
                </a:schemeClr>
              </a:solidFill>
              <a:effectLst>
                <a:innerShdw blurRad="69850" dist="43180" dir="5400000">
                  <a:srgbClr val="000000">
                    <a:alpha val="65000"/>
                  </a:srgbClr>
                </a:innerShdw>
              </a:effectLst>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scontent-a-fra.xx.fbcdn.net/hphotos-xfp1/v/t1.0-9/10001499_659252360801717_5956056513491197659_n.jpg?oh=398ea34e4433e3be3822f8e08b03b357&amp;oe=5594FFD6"/>
          <p:cNvPicPr>
            <a:picLocks noChangeAspect="1" noChangeArrowheads="1"/>
          </p:cNvPicPr>
          <p:nvPr/>
        </p:nvPicPr>
        <p:blipFill>
          <a:blip r:embed="rId2"/>
          <a:srcRect/>
          <a:stretch>
            <a:fillRect/>
          </a:stretch>
        </p:blipFill>
        <p:spPr bwMode="auto">
          <a:xfrm>
            <a:off x="4357686" y="1357298"/>
            <a:ext cx="3573248" cy="2367277"/>
          </a:xfrm>
          <a:prstGeom prst="rect">
            <a:avLst/>
          </a:prstGeom>
          <a:noFill/>
        </p:spPr>
      </p:pic>
      <p:sp>
        <p:nvSpPr>
          <p:cNvPr id="2" name="Titlu 1"/>
          <p:cNvSpPr>
            <a:spLocks noGrp="1"/>
          </p:cNvSpPr>
          <p:nvPr>
            <p:ph type="title"/>
          </p:nvPr>
        </p:nvSpPr>
        <p:spPr/>
        <p:txBody>
          <a:bodyPr/>
          <a:lstStyle/>
          <a:p>
            <a:r>
              <a:rPr lang="fr-FR" dirty="0" smtClean="0"/>
              <a:t>Un jour de ma vie</a:t>
            </a:r>
            <a:endParaRPr lang="ro-RO" dirty="0"/>
          </a:p>
        </p:txBody>
      </p:sp>
      <p:sp>
        <p:nvSpPr>
          <p:cNvPr id="3" name="Substituent conținut 2"/>
          <p:cNvSpPr>
            <a:spLocks noGrp="1"/>
          </p:cNvSpPr>
          <p:nvPr>
            <p:ph sz="half" idx="1"/>
          </p:nvPr>
        </p:nvSpPr>
        <p:spPr>
          <a:xfrm>
            <a:off x="0" y="1600200"/>
            <a:ext cx="4714876" cy="4525963"/>
          </a:xfrm>
        </p:spPr>
        <p:txBody>
          <a:bodyPr>
            <a:normAutofit lnSpcReduction="10000"/>
          </a:bodyPr>
          <a:lstStyle/>
          <a:p>
            <a:pPr>
              <a:buNone/>
            </a:pPr>
            <a:r>
              <a:rPr lang="fr-FR" dirty="0" smtClean="0"/>
              <a:t>	Je me réveille à  6h30 et je prends un jus frais de fruits. Je commence les classes à 8 heure puis à 14h je viens à la maison et je déjeune et fais les devoirs. Je surfe sur </a:t>
            </a:r>
            <a:r>
              <a:rPr lang="fr-FR" dirty="0" err="1" smtClean="0"/>
              <a:t>Facebook</a:t>
            </a:r>
            <a:r>
              <a:rPr lang="fr-FR" dirty="0" smtClean="0"/>
              <a:t> et je fais du sport, écoute de la musique. Je me couche tard. </a:t>
            </a:r>
            <a:r>
              <a:rPr lang="fr-FR" dirty="0" smtClean="0">
                <a:sym typeface="Wingdings" pitchFamily="2" charset="2"/>
              </a:rPr>
              <a:t></a:t>
            </a:r>
            <a:endParaRPr lang="ro-RO" dirty="0"/>
          </a:p>
        </p:txBody>
      </p:sp>
      <p:sp>
        <p:nvSpPr>
          <p:cNvPr id="4" name="Substituent conținut 3"/>
          <p:cNvSpPr>
            <a:spLocks noGrp="1"/>
          </p:cNvSpPr>
          <p:nvPr>
            <p:ph sz="half" idx="2"/>
          </p:nvPr>
        </p:nvSpPr>
        <p:spPr>
          <a:xfrm>
            <a:off x="4178808" y="1600200"/>
            <a:ext cx="3822216" cy="4525963"/>
          </a:xfrm>
        </p:spPr>
        <p:txBody>
          <a:bodyPr>
            <a:normAutofit lnSpcReduction="10000"/>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pPr lvl="8"/>
            <a:r>
              <a:rPr lang="fr-FR" sz="2400" dirty="0" smtClean="0"/>
              <a:t>C’est moi</a:t>
            </a:r>
            <a:endParaRPr lang="ro-RO" sz="2400" dirty="0"/>
          </a:p>
        </p:txBody>
      </p:sp>
      <p:sp>
        <p:nvSpPr>
          <p:cNvPr id="5" name="Dreptunghi 4"/>
          <p:cNvSpPr/>
          <p:nvPr/>
        </p:nvSpPr>
        <p:spPr>
          <a:xfrm>
            <a:off x="500034" y="214290"/>
            <a:ext cx="393056"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Dreptunghi 5"/>
          <p:cNvSpPr/>
          <p:nvPr/>
        </p:nvSpPr>
        <p:spPr>
          <a:xfrm>
            <a:off x="500034" y="214290"/>
            <a:ext cx="4318042"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David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Sferle</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9" name="Conector drept cu săgeată 8"/>
          <p:cNvCxnSpPr/>
          <p:nvPr/>
        </p:nvCxnSpPr>
        <p:spPr>
          <a:xfrm rot="16200000" flipH="1">
            <a:off x="5929322" y="3643314"/>
            <a:ext cx="135732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3"/>
          <p:cNvPicPr>
            <a:picLocks noChangeAspect="1" noChangeArrowheads="1"/>
          </p:cNvPicPr>
          <p:nvPr/>
        </p:nvPicPr>
        <p:blipFill>
          <a:blip r:embed="rId3"/>
          <a:srcRect/>
          <a:stretch>
            <a:fillRect/>
          </a:stretch>
        </p:blipFill>
        <p:spPr bwMode="auto">
          <a:xfrm>
            <a:off x="6500826" y="5429264"/>
            <a:ext cx="1214422" cy="1214422"/>
          </a:xfrm>
          <a:prstGeom prst="rect">
            <a:avLst/>
          </a:prstGeom>
          <a:noFill/>
          <a:ln w="9525">
            <a:noFill/>
            <a:miter lim="800000"/>
            <a:headEnd/>
            <a:tailEnd/>
          </a:ln>
          <a:effectLst/>
        </p:spPr>
      </p:pic>
      <p:sp>
        <p:nvSpPr>
          <p:cNvPr id="11" name="CasetăText 10"/>
          <p:cNvSpPr txBox="1"/>
          <p:nvPr/>
        </p:nvSpPr>
        <p:spPr>
          <a:xfrm>
            <a:off x="1643042"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scontent-b-fra.xx.fbcdn.net/hphotos-xfp1/v/t1.0-9/1907290_1403473749921620_62160064_n.jpg?oh=423f3a6886634d8fb8d8c03d14d24255&amp;oe=559579AE"/>
          <p:cNvPicPr>
            <a:picLocks noChangeAspect="1" noChangeArrowheads="1"/>
          </p:cNvPicPr>
          <p:nvPr/>
        </p:nvPicPr>
        <p:blipFill>
          <a:blip r:embed="rId2"/>
          <a:srcRect/>
          <a:stretch>
            <a:fillRect/>
          </a:stretch>
        </p:blipFill>
        <p:spPr bwMode="auto">
          <a:xfrm>
            <a:off x="6858016" y="2714620"/>
            <a:ext cx="2143140" cy="3877870"/>
          </a:xfrm>
          <a:prstGeom prst="rect">
            <a:avLst/>
          </a:prstGeom>
          <a:noFill/>
        </p:spPr>
      </p:pic>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a:xfrm>
            <a:off x="457200" y="1609416"/>
            <a:ext cx="6900882" cy="4846320"/>
          </a:xfrm>
        </p:spPr>
        <p:txBody>
          <a:bodyPr/>
          <a:lstStyle/>
          <a:p>
            <a:pPr>
              <a:buNone/>
            </a:pPr>
            <a:r>
              <a:rPr lang="fr-FR" dirty="0" smtClean="0"/>
              <a:t>	Ma vie de tous les jours est: je me réveille puis je vais à l’école. Après ce que je viens de l’école je mange, ensuite je dois faire mes devoirs puis j’étudie la leçon. Je passe du temps avec mes amis deux heures et puis je viens à la maison et je me couche.</a:t>
            </a:r>
          </a:p>
          <a:p>
            <a:pPr>
              <a:buNone/>
            </a:pPr>
            <a:r>
              <a:rPr lang="fr-FR" dirty="0" smtClean="0"/>
              <a:t>	Les week-ends et les vacances je les passe chez mes grands-parents.</a:t>
            </a:r>
          </a:p>
        </p:txBody>
      </p:sp>
      <p:sp>
        <p:nvSpPr>
          <p:cNvPr id="4" name="Dreptunghi 3"/>
          <p:cNvSpPr/>
          <p:nvPr/>
        </p:nvSpPr>
        <p:spPr>
          <a:xfrm>
            <a:off x="928662" y="571480"/>
            <a:ext cx="4876656"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Rebeca</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Ungur</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3"/>
          <p:cNvPicPr>
            <a:picLocks noChangeAspect="1" noChangeArrowheads="1"/>
          </p:cNvPicPr>
          <p:nvPr/>
        </p:nvPicPr>
        <p:blipFill>
          <a:blip r:embed="rId3"/>
          <a:srcRect/>
          <a:stretch>
            <a:fillRect/>
          </a:stretch>
        </p:blipFill>
        <p:spPr bwMode="auto">
          <a:xfrm>
            <a:off x="214282" y="5429264"/>
            <a:ext cx="1214422" cy="1214422"/>
          </a:xfrm>
          <a:prstGeom prst="rect">
            <a:avLst/>
          </a:prstGeom>
          <a:noFill/>
          <a:ln w="9525">
            <a:noFill/>
            <a:miter lim="800000"/>
            <a:headEnd/>
            <a:tailEnd/>
          </a:ln>
          <a:effectLst/>
        </p:spPr>
      </p:pic>
      <p:sp>
        <p:nvSpPr>
          <p:cNvPr id="7" name="CasetăText 6"/>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fr-FR" dirty="0" smtClean="0"/>
              <a:t>Ma vie quotidienne</a:t>
            </a:r>
            <a:endParaRPr lang="ro-RO" dirty="0"/>
          </a:p>
        </p:txBody>
      </p:sp>
      <p:sp>
        <p:nvSpPr>
          <p:cNvPr id="3" name="Substituent conținut 2"/>
          <p:cNvSpPr>
            <a:spLocks noGrp="1"/>
          </p:cNvSpPr>
          <p:nvPr>
            <p:ph idx="1"/>
          </p:nvPr>
        </p:nvSpPr>
        <p:spPr/>
        <p:txBody>
          <a:bodyPr/>
          <a:lstStyle/>
          <a:p>
            <a:pPr>
              <a:buNone/>
            </a:pPr>
            <a:r>
              <a:rPr lang="fr-FR" dirty="0" smtClean="0"/>
              <a:t>Je me réveille à 7:25. Je commence les cours à 8 heures puis je vais chez moi à 14 heures où je prends le déjeuner et je fais mes devoirs.</a:t>
            </a:r>
          </a:p>
          <a:p>
            <a:pPr>
              <a:buNone/>
            </a:pPr>
            <a:r>
              <a:rPr lang="fr-FR" dirty="0" smtClean="0"/>
              <a:t>Je surfe sur l’internet et je joue des jeux d’ordinateur. Dès fois je me couche à minuit. </a:t>
            </a:r>
            <a:r>
              <a:rPr lang="fr-FR" dirty="0" smtClean="0">
                <a:sym typeface="Wingdings" pitchFamily="2" charset="2"/>
              </a:rPr>
              <a:t> </a:t>
            </a:r>
            <a:endParaRPr lang="ro-RO" dirty="0"/>
          </a:p>
        </p:txBody>
      </p:sp>
      <p:sp>
        <p:nvSpPr>
          <p:cNvPr id="4" name="Dreptunghi 3"/>
          <p:cNvSpPr/>
          <p:nvPr/>
        </p:nvSpPr>
        <p:spPr>
          <a:xfrm>
            <a:off x="857224" y="214290"/>
            <a:ext cx="2577950"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Robert</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6" name="CasetăText 5"/>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a:xfrm>
            <a:off x="457200" y="1609416"/>
            <a:ext cx="4900618" cy="4846320"/>
          </a:xfrm>
        </p:spPr>
        <p:txBody>
          <a:bodyPr/>
          <a:lstStyle/>
          <a:p>
            <a:r>
              <a:rPr lang="fr-FR" dirty="0" smtClean="0"/>
              <a:t>Je me lève à 6 heures du matin. Je mange du lait au céréales, puis je vais à l’école jusqu’à 14h. </a:t>
            </a:r>
          </a:p>
          <a:p>
            <a:r>
              <a:rPr lang="fr-FR" dirty="0" smtClean="0"/>
              <a:t>Je surfe sur </a:t>
            </a:r>
            <a:r>
              <a:rPr lang="fr-FR" dirty="0" err="1" smtClean="0"/>
              <a:t>Facebook</a:t>
            </a:r>
            <a:r>
              <a:rPr lang="fr-FR" dirty="0" smtClean="0"/>
              <a:t> et j’écoute de la musique.</a:t>
            </a:r>
          </a:p>
          <a:p>
            <a:r>
              <a:rPr lang="fr-FR" dirty="0" smtClean="0"/>
              <a:t>À l’école j’aime le cours de musique, mais je n’aime pas la biologie.</a:t>
            </a:r>
          </a:p>
        </p:txBody>
      </p:sp>
      <p:sp>
        <p:nvSpPr>
          <p:cNvPr id="4" name="Dreptunghi 3"/>
          <p:cNvSpPr/>
          <p:nvPr/>
        </p:nvSpPr>
        <p:spPr>
          <a:xfrm>
            <a:off x="928662" y="571480"/>
            <a:ext cx="4059125"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Iulia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Halasz</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1506" name="Picture 2" descr="https://scontent-a-fra.xx.fbcdn.net/hphotos-xaf1/v/t1.0-9/10959538_443117292502519_9152116867671171686_n.jpg?oh=cb5293249d1b1cf01802390345813458&amp;oe=5561C88A"/>
          <p:cNvPicPr>
            <a:picLocks noChangeAspect="1" noChangeArrowheads="1"/>
          </p:cNvPicPr>
          <p:nvPr/>
        </p:nvPicPr>
        <p:blipFill>
          <a:blip r:embed="rId2"/>
          <a:srcRect/>
          <a:stretch>
            <a:fillRect/>
          </a:stretch>
        </p:blipFill>
        <p:spPr bwMode="auto">
          <a:xfrm rot="1491589">
            <a:off x="5498174" y="553204"/>
            <a:ext cx="3227376" cy="2702083"/>
          </a:xfrm>
          <a:prstGeom prst="rect">
            <a:avLst/>
          </a:prstGeom>
          <a:noFill/>
        </p:spPr>
      </p:pic>
      <p:pic>
        <p:nvPicPr>
          <p:cNvPr id="6" name="Picture 3"/>
          <p:cNvPicPr>
            <a:picLocks noChangeAspect="1" noChangeArrowheads="1"/>
          </p:cNvPicPr>
          <p:nvPr/>
        </p:nvPicPr>
        <p:blipFill>
          <a:blip r:embed="rId3"/>
          <a:srcRect/>
          <a:stretch>
            <a:fillRect/>
          </a:stretch>
        </p:blipFill>
        <p:spPr bwMode="auto">
          <a:xfrm>
            <a:off x="214282" y="5429264"/>
            <a:ext cx="1214422" cy="1214422"/>
          </a:xfrm>
          <a:prstGeom prst="rect">
            <a:avLst/>
          </a:prstGeom>
          <a:noFill/>
          <a:ln w="9525">
            <a:noFill/>
            <a:miter lim="800000"/>
            <a:headEnd/>
            <a:tailEnd/>
          </a:ln>
          <a:effectLst/>
        </p:spPr>
      </p:pic>
      <p:sp>
        <p:nvSpPr>
          <p:cNvPr id="7" name="CasetăText 6"/>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lstStyle/>
          <a:p>
            <a:r>
              <a:rPr lang="fr-FR" dirty="0" smtClean="0"/>
              <a:t>Je me réveille à 7:</a:t>
            </a:r>
            <a:r>
              <a:rPr lang="fr-FR" dirty="0" err="1" smtClean="0"/>
              <a:t>oo</a:t>
            </a:r>
            <a:r>
              <a:rPr lang="fr-FR" dirty="0" smtClean="0"/>
              <a:t>, j’ai des cours à 8 heures. Je fini les cours à 14 heures. </a:t>
            </a:r>
          </a:p>
          <a:p>
            <a:r>
              <a:rPr lang="fr-FR" dirty="0" smtClean="0"/>
              <a:t>J’aime faire du vélo, aller à la pêche, joue au football et jouer sur l’ordinateur.</a:t>
            </a:r>
            <a:endParaRPr lang="ro-RO" dirty="0"/>
          </a:p>
        </p:txBody>
      </p:sp>
      <p:sp>
        <p:nvSpPr>
          <p:cNvPr id="4" name="Dreptunghi 3"/>
          <p:cNvSpPr/>
          <p:nvPr/>
        </p:nvSpPr>
        <p:spPr>
          <a:xfrm>
            <a:off x="571472" y="285728"/>
            <a:ext cx="3804632"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Morar</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Paul</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6" name="CasetăText 5"/>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a:xfrm>
            <a:off x="457200" y="1609416"/>
            <a:ext cx="7239000" cy="4819980"/>
          </a:xfrm>
        </p:spPr>
        <p:txBody>
          <a:bodyPr>
            <a:normAutofit/>
          </a:bodyPr>
          <a:lstStyle/>
          <a:p>
            <a:r>
              <a:rPr lang="fr-FR" dirty="0" smtClean="0"/>
              <a:t>Je me lève 6:30</a:t>
            </a:r>
          </a:p>
          <a:p>
            <a:r>
              <a:rPr lang="fr-FR" dirty="0" smtClean="0"/>
              <a:t>Je </a:t>
            </a:r>
            <a:r>
              <a:rPr lang="fr-FR" dirty="0" err="1" smtClean="0"/>
              <a:t>monge</a:t>
            </a:r>
            <a:r>
              <a:rPr lang="fr-FR" dirty="0" smtClean="0"/>
              <a:t> du lait céréales</a:t>
            </a:r>
          </a:p>
          <a:p>
            <a:r>
              <a:rPr lang="fr-FR" dirty="0" smtClean="0"/>
              <a:t>Je joue au football et j’écoute de la musique.</a:t>
            </a:r>
          </a:p>
          <a:p>
            <a:r>
              <a:rPr lang="fr-FR" dirty="0" smtClean="0"/>
              <a:t>À l’école j’aime les récréations </a:t>
            </a:r>
            <a:r>
              <a:rPr lang="fr-FR" dirty="0" smtClean="0">
                <a:sym typeface="Wingdings" pitchFamily="2" charset="2"/>
              </a:rPr>
              <a:t></a:t>
            </a:r>
          </a:p>
          <a:p>
            <a:endParaRPr lang="fr-FR" dirty="0" smtClean="0">
              <a:sym typeface="Wingdings" pitchFamily="2" charset="2"/>
            </a:endParaRPr>
          </a:p>
          <a:p>
            <a:endParaRPr lang="fr-FR" dirty="0" smtClean="0">
              <a:sym typeface="Wingdings" pitchFamily="2" charset="2"/>
            </a:endParaRPr>
          </a:p>
          <a:p>
            <a:endParaRPr lang="fr-FR" dirty="0" smtClean="0">
              <a:sym typeface="Wingdings" pitchFamily="2" charset="2"/>
            </a:endParaRPr>
          </a:p>
          <a:p>
            <a:endParaRPr lang="fr-FR" dirty="0" smtClean="0">
              <a:sym typeface="Wingdings" pitchFamily="2" charset="2"/>
            </a:endParaRPr>
          </a:p>
          <a:p>
            <a:pPr lvl="3"/>
            <a:endParaRPr lang="fr-FR" dirty="0" smtClean="0">
              <a:sym typeface="Wingdings" pitchFamily="2" charset="2"/>
            </a:endParaRPr>
          </a:p>
          <a:p>
            <a:pPr lvl="3"/>
            <a:endParaRPr lang="ro-RO" dirty="0"/>
          </a:p>
        </p:txBody>
      </p:sp>
      <p:sp>
        <p:nvSpPr>
          <p:cNvPr id="4" name="Dreptunghi 3"/>
          <p:cNvSpPr/>
          <p:nvPr/>
        </p:nvSpPr>
        <p:spPr>
          <a:xfrm>
            <a:off x="928662" y="571480"/>
            <a:ext cx="4151265"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Elisei</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Gavra</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6" name="CasetăText 5"/>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lstStyle/>
          <a:p>
            <a:pPr>
              <a:buNone/>
            </a:pPr>
            <a:r>
              <a:rPr lang="fr-FR" dirty="0" smtClean="0"/>
              <a:t>  Je me lève à 6 heures et je commence les cours à 8 heures.</a:t>
            </a:r>
          </a:p>
          <a:p>
            <a:pPr>
              <a:buNone/>
            </a:pPr>
            <a:r>
              <a:rPr lang="fr-FR" dirty="0" smtClean="0"/>
              <a:t>   Je finis les cours à 2 heures p.m. puis je prends le déjeuner.</a:t>
            </a:r>
          </a:p>
          <a:p>
            <a:pPr>
              <a:buNone/>
            </a:pPr>
            <a:r>
              <a:rPr lang="fr-FR" dirty="0" smtClean="0"/>
              <a:t>Je vais à la pêche.</a:t>
            </a:r>
            <a:endParaRPr lang="ro-RO" dirty="0"/>
          </a:p>
        </p:txBody>
      </p:sp>
      <p:pic>
        <p:nvPicPr>
          <p:cNvPr id="4"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5" name="Dreptunghi 4"/>
          <p:cNvSpPr/>
          <p:nvPr/>
        </p:nvSpPr>
        <p:spPr>
          <a:xfrm>
            <a:off x="928662" y="571480"/>
            <a:ext cx="4316695"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Ovidiu</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Turc </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098" name="Picture 2"/>
          <p:cNvPicPr>
            <a:picLocks noChangeAspect="1" noChangeArrowheads="1"/>
          </p:cNvPicPr>
          <p:nvPr/>
        </p:nvPicPr>
        <p:blipFill>
          <a:blip r:embed="rId3"/>
          <a:srcRect/>
          <a:stretch>
            <a:fillRect/>
          </a:stretch>
        </p:blipFill>
        <p:spPr bwMode="auto">
          <a:xfrm rot="1984962">
            <a:off x="5000628" y="4143380"/>
            <a:ext cx="2438400" cy="1828800"/>
          </a:xfrm>
          <a:prstGeom prst="rect">
            <a:avLst/>
          </a:prstGeom>
          <a:noFill/>
          <a:ln w="9525">
            <a:noFill/>
            <a:miter lim="800000"/>
            <a:headEnd/>
            <a:tailEnd/>
          </a:ln>
          <a:effectLst/>
        </p:spPr>
      </p:pic>
      <p:sp>
        <p:nvSpPr>
          <p:cNvPr id="7" name="CasetăText 6"/>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214282" y="1285860"/>
            <a:ext cx="5143536" cy="5357850"/>
          </a:xfrm>
        </p:spPr>
        <p:txBody>
          <a:bodyPr>
            <a:normAutofit fontScale="92500" lnSpcReduction="10000"/>
          </a:bodyPr>
          <a:lstStyle/>
          <a:p>
            <a:pPr>
              <a:buNone/>
            </a:pPr>
            <a:r>
              <a:rPr lang="fr-FR" dirty="0" smtClean="0"/>
              <a:t>	Voilà ma vie de tous les jours</a:t>
            </a:r>
          </a:p>
          <a:p>
            <a:pPr>
              <a:buNone/>
            </a:pPr>
            <a:r>
              <a:rPr lang="fr-FR" dirty="0" smtClean="0"/>
              <a:t>	Je me réveille à 7h. Au petit-déjeuner je mange du lait au céréales. Je vais à l’école car je commence les cours à 8 heures où je reste jusqu’à 14h. Je prends le goûter à 15 heures puis je fais les devoirs. Je fais du vélo pendant une heure et je joue avec des amis. Je fais du patin à roulettes et je surfe sur </a:t>
            </a:r>
            <a:r>
              <a:rPr lang="fr-FR" dirty="0" err="1" smtClean="0"/>
              <a:t>Facebook</a:t>
            </a:r>
            <a:r>
              <a:rPr lang="fr-FR" dirty="0" smtClean="0"/>
              <a:t>.</a:t>
            </a:r>
          </a:p>
          <a:p>
            <a:pPr>
              <a:buNone/>
            </a:pPr>
            <a:r>
              <a:rPr lang="fr-FR" dirty="0" smtClean="0"/>
              <a:t>	Je me couche à 22h.</a:t>
            </a:r>
          </a:p>
          <a:p>
            <a:pPr>
              <a:buNone/>
            </a:pPr>
            <a:r>
              <a:rPr lang="fr-FR" dirty="0" smtClean="0"/>
              <a:t>À l’école j’aime les récréations et les Arts.</a:t>
            </a:r>
          </a:p>
          <a:p>
            <a:pPr>
              <a:buNone/>
            </a:pPr>
            <a:endParaRPr lang="fr-FR" dirty="0" smtClean="0"/>
          </a:p>
          <a:p>
            <a:pPr>
              <a:buNone/>
            </a:pPr>
            <a:endParaRPr lang="ro-RO" dirty="0"/>
          </a:p>
        </p:txBody>
      </p:sp>
      <p:sp>
        <p:nvSpPr>
          <p:cNvPr id="4" name="Titlu 3"/>
          <p:cNvSpPr>
            <a:spLocks noGrp="1"/>
          </p:cNvSpPr>
          <p:nvPr>
            <p:ph type="title"/>
          </p:nvPr>
        </p:nvSpPr>
        <p:spPr>
          <a:xfrm>
            <a:off x="457200" y="320040"/>
            <a:ext cx="2661306" cy="923330"/>
          </a:xfrm>
          <a:prstGeom prst="rect">
            <a:avLst/>
          </a:prstGeom>
          <a:noFill/>
        </p:spPr>
        <p:txBody>
          <a:bodyPr wrap="none" lIns="91440" tIns="45720" rIns="91440" bIns="45720">
            <a:spAutoFit/>
          </a:bodyPr>
          <a:lstStyle/>
          <a:p>
            <a:pPr algn="ctr"/>
            <a:r>
              <a:rPr lang="fr-FR" sz="54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Miriam </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5602" name="Picture 2" descr="https://fbcdn-sphotos-d-a.akamaihd.net/hphotos-ak-xfp1/v/t1.0-9/10013127_364593003665521_1372778524488635823_n.jpg?oh=61d5fe19a451fece5d3e1d011dc74216&amp;oe=554B34CD&amp;__gda__=1431125572_0d0902852fb59671216da4067094efa2"/>
          <p:cNvPicPr>
            <a:picLocks noChangeAspect="1" noChangeArrowheads="1"/>
          </p:cNvPicPr>
          <p:nvPr/>
        </p:nvPicPr>
        <p:blipFill>
          <a:blip r:embed="rId2"/>
          <a:srcRect/>
          <a:stretch>
            <a:fillRect/>
          </a:stretch>
        </p:blipFill>
        <p:spPr bwMode="auto">
          <a:xfrm>
            <a:off x="5357786" y="214290"/>
            <a:ext cx="3571900" cy="3571900"/>
          </a:xfrm>
          <a:prstGeom prst="rect">
            <a:avLst/>
          </a:prstGeom>
          <a:noFill/>
        </p:spPr>
      </p:pic>
      <p:pic>
        <p:nvPicPr>
          <p:cNvPr id="6" name="Picture 3"/>
          <p:cNvPicPr>
            <a:picLocks noChangeAspect="1" noChangeArrowheads="1"/>
          </p:cNvPicPr>
          <p:nvPr/>
        </p:nvPicPr>
        <p:blipFill>
          <a:blip r:embed="rId3"/>
          <a:srcRect/>
          <a:stretch>
            <a:fillRect/>
          </a:stretch>
        </p:blipFill>
        <p:spPr bwMode="auto">
          <a:xfrm>
            <a:off x="6929454" y="5643578"/>
            <a:ext cx="1214422" cy="1214422"/>
          </a:xfrm>
          <a:prstGeom prst="rect">
            <a:avLst/>
          </a:prstGeom>
          <a:noFill/>
          <a:ln w="9525">
            <a:noFill/>
            <a:miter lim="800000"/>
            <a:headEnd/>
            <a:tailEnd/>
          </a:ln>
          <a:effectLst/>
        </p:spPr>
      </p:pic>
      <p:sp>
        <p:nvSpPr>
          <p:cNvPr id="7" name="CasetăText 6"/>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3" name="Substituent conținut 2"/>
          <p:cNvSpPr>
            <a:spLocks noGrp="1"/>
          </p:cNvSpPr>
          <p:nvPr>
            <p:ph idx="1"/>
          </p:nvPr>
        </p:nvSpPr>
        <p:spPr/>
        <p:txBody>
          <a:bodyPr/>
          <a:lstStyle/>
          <a:p>
            <a:r>
              <a:rPr lang="fr-FR" dirty="0" smtClean="0"/>
              <a:t>Je me réveille à 6:30 car je commence les cours à 8 heures. Je finis les cours à 14 heures.</a:t>
            </a:r>
          </a:p>
          <a:p>
            <a:pPr>
              <a:buNone/>
            </a:pPr>
            <a:r>
              <a:rPr lang="fr-FR" dirty="0" smtClean="0"/>
              <a:t>  Je mange à 14 heures puis je fais mes devoirs et je joue dehors avec les ami.</a:t>
            </a:r>
          </a:p>
          <a:p>
            <a:pPr>
              <a:buNone/>
            </a:pPr>
            <a:r>
              <a:rPr lang="fr-FR" dirty="0" smtClean="0"/>
              <a:t>  Je surfe sur internet.</a:t>
            </a:r>
            <a:endParaRPr lang="ro-RO" dirty="0"/>
          </a:p>
        </p:txBody>
      </p:sp>
      <p:pic>
        <p:nvPicPr>
          <p:cNvPr id="1027"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6" name="Dreptunghi 5"/>
          <p:cNvSpPr/>
          <p:nvPr/>
        </p:nvSpPr>
        <p:spPr>
          <a:xfrm>
            <a:off x="928662" y="571480"/>
            <a:ext cx="4527971"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Bogdan Laura</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8" name="Picture 4"/>
          <p:cNvPicPr>
            <a:picLocks noChangeAspect="1" noChangeArrowheads="1"/>
          </p:cNvPicPr>
          <p:nvPr/>
        </p:nvPicPr>
        <p:blipFill>
          <a:blip r:embed="rId3"/>
          <a:srcRect/>
          <a:stretch>
            <a:fillRect/>
          </a:stretch>
        </p:blipFill>
        <p:spPr bwMode="auto">
          <a:xfrm>
            <a:off x="4929190" y="3752114"/>
            <a:ext cx="2714644" cy="2775992"/>
          </a:xfrm>
          <a:prstGeom prst="rect">
            <a:avLst/>
          </a:prstGeom>
          <a:noFill/>
          <a:ln w="9525">
            <a:noFill/>
            <a:miter lim="800000"/>
            <a:headEnd/>
            <a:tailEnd/>
          </a:ln>
          <a:effectLst/>
        </p:spPr>
      </p:pic>
      <p:sp>
        <p:nvSpPr>
          <p:cNvPr id="8" name="CasetăText 7"/>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lstStyle/>
          <a:p>
            <a:r>
              <a:rPr lang="fr-FR" dirty="0" smtClean="0"/>
              <a:t>Je me </a:t>
            </a:r>
            <a:r>
              <a:rPr lang="fr-FR" dirty="0" err="1" smtClean="0"/>
              <a:t>reveille</a:t>
            </a:r>
            <a:r>
              <a:rPr lang="fr-FR" dirty="0" smtClean="0"/>
              <a:t> à 6h30. Je commence les cours à 8 heures. Je finis les cours à 14heures. Je vais à la maison et je mange puis je fais mes devoirs et je joue au football  avec les amis. Je nourris les animaux: les cochons et les poules.</a:t>
            </a:r>
          </a:p>
          <a:p>
            <a:r>
              <a:rPr lang="fr-FR" dirty="0" smtClean="0"/>
              <a:t>Je me couche à 23 heures.</a:t>
            </a:r>
            <a:endParaRPr lang="ro-RO" dirty="0"/>
          </a:p>
        </p:txBody>
      </p:sp>
      <p:sp>
        <p:nvSpPr>
          <p:cNvPr id="4" name="Dreptunghi 3"/>
          <p:cNvSpPr/>
          <p:nvPr/>
        </p:nvSpPr>
        <p:spPr>
          <a:xfrm>
            <a:off x="928662" y="571480"/>
            <a:ext cx="4277133"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Iosif</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Bogdan</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074" name="Picture 2"/>
          <p:cNvPicPr>
            <a:picLocks noChangeAspect="1" noChangeArrowheads="1"/>
          </p:cNvPicPr>
          <p:nvPr/>
        </p:nvPicPr>
        <p:blipFill>
          <a:blip r:embed="rId2"/>
          <a:srcRect/>
          <a:stretch>
            <a:fillRect/>
          </a:stretch>
        </p:blipFill>
        <p:spPr bwMode="auto">
          <a:xfrm>
            <a:off x="4857752" y="4000504"/>
            <a:ext cx="2895603" cy="2168907"/>
          </a:xfrm>
          <a:prstGeom prst="rect">
            <a:avLst/>
          </a:prstGeom>
          <a:noFill/>
          <a:ln w="9525">
            <a:noFill/>
            <a:miter lim="800000"/>
            <a:headEnd/>
            <a:tailEnd/>
          </a:ln>
          <a:effectLst/>
        </p:spPr>
      </p:pic>
      <p:pic>
        <p:nvPicPr>
          <p:cNvPr id="6" name="Picture 3"/>
          <p:cNvPicPr>
            <a:picLocks noChangeAspect="1" noChangeArrowheads="1"/>
          </p:cNvPicPr>
          <p:nvPr/>
        </p:nvPicPr>
        <p:blipFill>
          <a:blip r:embed="rId3"/>
          <a:srcRect/>
          <a:stretch>
            <a:fillRect/>
          </a:stretch>
        </p:blipFill>
        <p:spPr bwMode="auto">
          <a:xfrm>
            <a:off x="214282" y="5429264"/>
            <a:ext cx="1214422" cy="1214422"/>
          </a:xfrm>
          <a:prstGeom prst="rect">
            <a:avLst/>
          </a:prstGeom>
          <a:noFill/>
          <a:ln w="9525">
            <a:noFill/>
            <a:miter lim="800000"/>
            <a:headEnd/>
            <a:tailEnd/>
          </a:ln>
          <a:effectLst/>
        </p:spPr>
      </p:pic>
      <p:pic>
        <p:nvPicPr>
          <p:cNvPr id="7" name="Picture 3"/>
          <p:cNvPicPr>
            <a:picLocks noChangeAspect="1" noChangeArrowheads="1"/>
          </p:cNvPicPr>
          <p:nvPr/>
        </p:nvPicPr>
        <p:blipFill>
          <a:blip r:embed="rId3"/>
          <a:srcRect/>
          <a:stretch>
            <a:fillRect/>
          </a:stretch>
        </p:blipFill>
        <p:spPr bwMode="auto">
          <a:xfrm>
            <a:off x="366682" y="5581664"/>
            <a:ext cx="1214422" cy="1214422"/>
          </a:xfrm>
          <a:prstGeom prst="rect">
            <a:avLst/>
          </a:prstGeom>
          <a:noFill/>
          <a:ln w="9525">
            <a:noFill/>
            <a:miter lim="800000"/>
            <a:headEnd/>
            <a:tailEnd/>
          </a:ln>
          <a:effectLst/>
        </p:spPr>
      </p:pic>
      <p:sp>
        <p:nvSpPr>
          <p:cNvPr id="8" name="CasetăText 7"/>
          <p:cNvSpPr txBox="1"/>
          <p:nvPr/>
        </p:nvSpPr>
        <p:spPr>
          <a:xfrm>
            <a:off x="171448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a:xfrm>
            <a:off x="457200" y="1609416"/>
            <a:ext cx="5400684" cy="4846320"/>
          </a:xfrm>
        </p:spPr>
        <p:txBody>
          <a:bodyPr/>
          <a:lstStyle/>
          <a:p>
            <a:r>
              <a:rPr lang="fr-FR" dirty="0" smtClean="0"/>
              <a:t>Je me réveille à 7:30 et au petit déjeuner je mange du yaourt aux fruits.</a:t>
            </a:r>
          </a:p>
          <a:p>
            <a:r>
              <a:rPr lang="fr-FR" dirty="0" smtClean="0"/>
              <a:t>J’ai des cours de 8 heures à 14 heures puis je vais à la maison et je fais mes devoirs.</a:t>
            </a:r>
          </a:p>
          <a:p>
            <a:r>
              <a:rPr lang="fr-FR" dirty="0" smtClean="0"/>
              <a:t>À l’école j’aime le sport, français, anglais et arts.</a:t>
            </a:r>
            <a:endParaRPr lang="ro-RO" dirty="0"/>
          </a:p>
        </p:txBody>
      </p:sp>
      <p:pic>
        <p:nvPicPr>
          <p:cNvPr id="4"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6" name="Dreptunghi 5"/>
          <p:cNvSpPr/>
          <p:nvPr/>
        </p:nvSpPr>
        <p:spPr>
          <a:xfrm>
            <a:off x="928662" y="571480"/>
            <a:ext cx="4145943"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Alex Bu</a:t>
            </a:r>
            <a:r>
              <a:rPr lang="ro-RO"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ș</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tea</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170" name="Picture 2" descr="https://scontent-a-fra.xx.fbcdn.net/hphotos-xpa1/v/t1.0-9/1011270_1378340832432809_741251944_n.jpg?oh=b412210d62eaecadd6848b39856a6732&amp;oe=55592D7D"/>
          <p:cNvPicPr>
            <a:picLocks noChangeAspect="1" noChangeArrowheads="1"/>
          </p:cNvPicPr>
          <p:nvPr/>
        </p:nvPicPr>
        <p:blipFill>
          <a:blip r:embed="rId3"/>
          <a:srcRect/>
          <a:stretch>
            <a:fillRect/>
          </a:stretch>
        </p:blipFill>
        <p:spPr bwMode="auto">
          <a:xfrm>
            <a:off x="5857884" y="1928802"/>
            <a:ext cx="2088966" cy="4143404"/>
          </a:xfrm>
          <a:prstGeom prst="rect">
            <a:avLst/>
          </a:prstGeom>
          <a:noFill/>
        </p:spPr>
      </p:pic>
      <p:sp>
        <p:nvSpPr>
          <p:cNvPr id="8" name="CasetăText 7"/>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lstStyle/>
          <a:p>
            <a:r>
              <a:rPr lang="fr-FR" dirty="0" smtClean="0"/>
              <a:t>Je me </a:t>
            </a:r>
            <a:r>
              <a:rPr lang="fr-FR" dirty="0" err="1" smtClean="0"/>
              <a:t>reveille</a:t>
            </a:r>
            <a:r>
              <a:rPr lang="fr-FR" dirty="0" smtClean="0"/>
              <a:t> à 6:30, je mange des céréales et je vais au train à 6:55h. A 8 h je commence les cours que je finis à 14 heures.</a:t>
            </a:r>
          </a:p>
          <a:p>
            <a:r>
              <a:rPr lang="fr-FR" dirty="0" smtClean="0"/>
              <a:t>J’aime parler avec des amis et avoir du plaisir en jouant différents jeux. Je joue des jeux d’ordinateur et écouter de la musique. Je me couche à 21h et 30 minutes/ 22 heures.</a:t>
            </a:r>
            <a:endParaRPr lang="ro-RO" dirty="0"/>
          </a:p>
        </p:txBody>
      </p:sp>
      <p:pic>
        <p:nvPicPr>
          <p:cNvPr id="4"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5" name="Dreptunghi 4"/>
          <p:cNvSpPr/>
          <p:nvPr/>
        </p:nvSpPr>
        <p:spPr>
          <a:xfrm>
            <a:off x="928662" y="571480"/>
            <a:ext cx="3360215"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Erik Imre</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asetăText 5"/>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a:xfrm>
            <a:off x="285720" y="1609416"/>
            <a:ext cx="5429288" cy="4846320"/>
          </a:xfrm>
        </p:spPr>
        <p:txBody>
          <a:bodyPr/>
          <a:lstStyle/>
          <a:p>
            <a:pPr>
              <a:buNone/>
            </a:pPr>
            <a:r>
              <a:rPr lang="fr-FR" dirty="0" smtClean="0"/>
              <a:t>		Ma vie de tous les jours:</a:t>
            </a:r>
          </a:p>
          <a:p>
            <a:pPr>
              <a:buNone/>
            </a:pPr>
            <a:r>
              <a:rPr lang="fr-FR" dirty="0" smtClean="0"/>
              <a:t>	Je me </a:t>
            </a:r>
            <a:r>
              <a:rPr lang="fr-FR" dirty="0" err="1" smtClean="0"/>
              <a:t>reveille</a:t>
            </a:r>
            <a:r>
              <a:rPr lang="fr-FR" dirty="0" smtClean="0"/>
              <a:t> à 7h30 et je commence les cours à huit heures.</a:t>
            </a:r>
          </a:p>
          <a:p>
            <a:pPr>
              <a:buNone/>
            </a:pPr>
            <a:r>
              <a:rPr lang="fr-FR" dirty="0" smtClean="0"/>
              <a:t>  	Je finis le cours à 14 heures. Je joue dehors avec les amis.</a:t>
            </a:r>
          </a:p>
          <a:p>
            <a:pPr>
              <a:buNone/>
            </a:pPr>
            <a:r>
              <a:rPr lang="fr-FR" dirty="0" smtClean="0"/>
              <a:t>	Je surfe sur l’internet. J’aime jouer au football.</a:t>
            </a:r>
            <a:endParaRPr lang="ro-RO" dirty="0"/>
          </a:p>
        </p:txBody>
      </p:sp>
      <p:pic>
        <p:nvPicPr>
          <p:cNvPr id="4"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5" name="Dreptunghi 4"/>
          <p:cNvSpPr/>
          <p:nvPr/>
        </p:nvSpPr>
        <p:spPr>
          <a:xfrm>
            <a:off x="928662" y="571480"/>
            <a:ext cx="5666937"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Pintin</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Laurentiu</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121" name="Picture 1"/>
          <p:cNvPicPr>
            <a:picLocks noChangeAspect="1" noChangeArrowheads="1"/>
          </p:cNvPicPr>
          <p:nvPr/>
        </p:nvPicPr>
        <p:blipFill>
          <a:blip r:embed="rId3"/>
          <a:srcRect/>
          <a:stretch>
            <a:fillRect/>
          </a:stretch>
        </p:blipFill>
        <p:spPr bwMode="auto">
          <a:xfrm rot="5400000">
            <a:off x="5681965" y="3604919"/>
            <a:ext cx="2262187" cy="2196101"/>
          </a:xfrm>
          <a:prstGeom prst="rect">
            <a:avLst/>
          </a:prstGeom>
          <a:noFill/>
          <a:ln w="9525">
            <a:noFill/>
            <a:miter lim="800000"/>
            <a:headEnd/>
            <a:tailEnd/>
          </a:ln>
          <a:effectLst/>
        </p:spPr>
      </p:pic>
      <p:sp>
        <p:nvSpPr>
          <p:cNvPr id="7" name="CasetăText 6"/>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3" name="Substituent conținut 2"/>
          <p:cNvSpPr>
            <a:spLocks noGrp="1"/>
          </p:cNvSpPr>
          <p:nvPr>
            <p:ph idx="1"/>
          </p:nvPr>
        </p:nvSpPr>
        <p:spPr/>
        <p:txBody>
          <a:bodyPr/>
          <a:lstStyle/>
          <a:p>
            <a:pPr>
              <a:buNone/>
            </a:pPr>
            <a:r>
              <a:rPr lang="fr-FR" dirty="0" smtClean="0"/>
              <a:t>	Je me réveille à 7h et je mange du yaourt. Je vais à l’école.je joue a football, sur l’ordinateur et je nourris mes animaux. J’écoute de la musique.</a:t>
            </a:r>
            <a:endParaRPr lang="ro-RO" dirty="0"/>
          </a:p>
        </p:txBody>
      </p:sp>
      <p:sp>
        <p:nvSpPr>
          <p:cNvPr id="4" name="Dreptunghi 3"/>
          <p:cNvSpPr/>
          <p:nvPr/>
        </p:nvSpPr>
        <p:spPr>
          <a:xfrm>
            <a:off x="928662" y="571480"/>
            <a:ext cx="4285147"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Denis Marge</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6" name="CasetăText 5"/>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a:srcRect/>
          <a:stretch>
            <a:fillRect/>
          </a:stretch>
        </p:blipFill>
        <p:spPr bwMode="auto">
          <a:xfrm>
            <a:off x="214282" y="5429264"/>
            <a:ext cx="1214422" cy="1214422"/>
          </a:xfrm>
          <a:prstGeom prst="rect">
            <a:avLst/>
          </a:prstGeom>
          <a:noFill/>
          <a:ln w="9525">
            <a:noFill/>
            <a:miter lim="800000"/>
            <a:headEnd/>
            <a:tailEnd/>
          </a:ln>
          <a:effectLst/>
        </p:spPr>
      </p:pic>
      <p:sp>
        <p:nvSpPr>
          <p:cNvPr id="6" name="Titlu 5"/>
          <p:cNvSpPr>
            <a:spLocks noGrp="1"/>
          </p:cNvSpPr>
          <p:nvPr>
            <p:ph type="title"/>
          </p:nvPr>
        </p:nvSpPr>
        <p:spPr/>
        <p:txBody>
          <a:bodyPr/>
          <a:lstStyle/>
          <a:p>
            <a:endParaRPr lang="ro-RO"/>
          </a:p>
        </p:txBody>
      </p:sp>
      <p:sp>
        <p:nvSpPr>
          <p:cNvPr id="7" name="Substituent conținut 6"/>
          <p:cNvSpPr>
            <a:spLocks noGrp="1"/>
          </p:cNvSpPr>
          <p:nvPr>
            <p:ph sz="half" idx="1"/>
          </p:nvPr>
        </p:nvSpPr>
        <p:spPr>
          <a:xfrm>
            <a:off x="0" y="1142984"/>
            <a:ext cx="5000628" cy="5500726"/>
          </a:xfrm>
        </p:spPr>
        <p:txBody>
          <a:bodyPr>
            <a:normAutofit lnSpcReduction="10000"/>
          </a:bodyPr>
          <a:lstStyle/>
          <a:p>
            <a:pPr>
              <a:buNone/>
            </a:pPr>
            <a:r>
              <a:rPr lang="fr-FR" dirty="0" smtClean="0"/>
              <a:t>	Salut, c’est moi Diana!</a:t>
            </a:r>
          </a:p>
          <a:p>
            <a:pPr>
              <a:buNone/>
            </a:pPr>
            <a:r>
              <a:rPr lang="fr-FR" dirty="0" smtClean="0"/>
              <a:t>	Une journée ordinaire de ma vie est comme ça:</a:t>
            </a:r>
          </a:p>
          <a:p>
            <a:pPr>
              <a:buNone/>
            </a:pPr>
            <a:r>
              <a:rPr lang="fr-FR" dirty="0" smtClean="0"/>
              <a:t>	Je me réveille à 7heures puis au petit déjeuner je prends du yaourt au fruits.</a:t>
            </a:r>
          </a:p>
          <a:p>
            <a:pPr>
              <a:buNone/>
            </a:pPr>
            <a:r>
              <a:rPr lang="fr-FR" dirty="0" smtClean="0"/>
              <a:t>	Je commence les cours à 8 heures et je finis à 14h.</a:t>
            </a:r>
          </a:p>
          <a:p>
            <a:pPr>
              <a:buNone/>
            </a:pPr>
            <a:r>
              <a:rPr lang="fr-FR" dirty="0" smtClean="0"/>
              <a:t>Je fais les devoirs, je joue dehors avec les amis, je fais du patin à roulettes, du sport et j’écoute de la musique.</a:t>
            </a:r>
            <a:endParaRPr lang="ro-RO" dirty="0"/>
          </a:p>
        </p:txBody>
      </p:sp>
      <p:sp>
        <p:nvSpPr>
          <p:cNvPr id="8" name="Substituent conținut 7"/>
          <p:cNvSpPr>
            <a:spLocks noGrp="1"/>
          </p:cNvSpPr>
          <p:nvPr>
            <p:ph sz="half" idx="2"/>
          </p:nvPr>
        </p:nvSpPr>
        <p:spPr/>
        <p:txBody>
          <a:bodyPr>
            <a:normAutofit lnSpcReduction="10000"/>
          </a:bodyPr>
          <a:lstStyle/>
          <a:p>
            <a:endParaRPr lang="ro-RO" dirty="0"/>
          </a:p>
        </p:txBody>
      </p:sp>
      <p:sp>
        <p:nvSpPr>
          <p:cNvPr id="4" name="Dreptunghi 3"/>
          <p:cNvSpPr/>
          <p:nvPr/>
        </p:nvSpPr>
        <p:spPr>
          <a:xfrm>
            <a:off x="500034" y="214290"/>
            <a:ext cx="4144084" cy="923330"/>
          </a:xfrm>
          <a:prstGeom prst="rect">
            <a:avLst/>
          </a:prstGeom>
          <a:noFill/>
        </p:spPr>
        <p:txBody>
          <a:bodyPr wrap="none" lIns="91440" tIns="45720" rIns="91440" bIns="45720">
            <a:spAutoFit/>
          </a:bodyPr>
          <a:lstStyle/>
          <a:p>
            <a:pPr algn="ct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Sasca</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Diana</a:t>
            </a:r>
            <a:endParaRPr lang="ro-RO"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4578" name="Picture 2" descr="https://scontent-a-fra.xx.fbcdn.net/hphotos-xpf1/v/t1.0-9/10009878_294790630645759_2070076044_n.jpg?oh=e84b589bcfed089430582dfebbd62f4c&amp;oe=55912609"/>
          <p:cNvPicPr>
            <a:picLocks noChangeAspect="1" noChangeArrowheads="1"/>
          </p:cNvPicPr>
          <p:nvPr/>
        </p:nvPicPr>
        <p:blipFill>
          <a:blip r:embed="rId3"/>
          <a:srcRect/>
          <a:stretch>
            <a:fillRect/>
          </a:stretch>
        </p:blipFill>
        <p:spPr bwMode="auto">
          <a:xfrm>
            <a:off x="5072066" y="1857364"/>
            <a:ext cx="3564590" cy="4500594"/>
          </a:xfrm>
          <a:prstGeom prst="rect">
            <a:avLst/>
          </a:prstGeom>
          <a:noFill/>
        </p:spPr>
      </p:pic>
      <p:sp>
        <p:nvSpPr>
          <p:cNvPr id="10" name="CasetăText 9"/>
          <p:cNvSpPr txBox="1"/>
          <p:nvPr/>
        </p:nvSpPr>
        <p:spPr>
          <a:xfrm>
            <a:off x="2071670" y="6286520"/>
            <a:ext cx="4572032" cy="369332"/>
          </a:xfrm>
          <a:prstGeom prst="rect">
            <a:avLst/>
          </a:prstGeom>
          <a:solidFill>
            <a:schemeClr val="accent1">
              <a:lumMod val="40000"/>
              <a:lumOff val="60000"/>
            </a:schemeClr>
          </a:solidFill>
        </p:spPr>
        <p:txBody>
          <a:bodyPr wrap="square" rtlCol="0">
            <a:spAutoFit/>
          </a:bodyPr>
          <a:lstStyle/>
          <a:p>
            <a:r>
              <a:rPr lang="fr-FR" dirty="0" err="1" smtClean="0"/>
              <a:t>eTwinning</a:t>
            </a:r>
            <a:r>
              <a:rPr lang="fr-FR" dirty="0" smtClean="0"/>
              <a:t> </a:t>
            </a:r>
            <a:r>
              <a:rPr lang="fr-FR" dirty="0" err="1" smtClean="0"/>
              <a:t>project</a:t>
            </a:r>
            <a:r>
              <a:rPr lang="fr-FR" dirty="0" smtClean="0"/>
              <a:t> </a:t>
            </a:r>
            <a:r>
              <a:rPr lang="fr-FR" dirty="0" err="1" smtClean="0">
                <a:solidFill>
                  <a:schemeClr val="tx2">
                    <a:lumMod val="75000"/>
                  </a:schemeClr>
                </a:solidFill>
              </a:rPr>
              <a:t>Teens</a:t>
            </a:r>
            <a:r>
              <a:rPr lang="fr-FR" dirty="0" smtClean="0">
                <a:solidFill>
                  <a:schemeClr val="tx2">
                    <a:lumMod val="75000"/>
                  </a:schemeClr>
                </a:solidFill>
              </a:rPr>
              <a:t> in Europe</a:t>
            </a:r>
            <a:endParaRPr lang="ro-RO" dirty="0">
              <a:solidFill>
                <a:schemeClr val="tx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222</TotalTime>
  <Words>570</Words>
  <PresentationFormat>Expunere pe ecran (4:3)</PresentationFormat>
  <Paragraphs>88</Paragraphs>
  <Slides>16</Slides>
  <Notes>0</Notes>
  <HiddenSlides>0</HiddenSlides>
  <MMClips>0</MMClips>
  <ScaleCrop>false</ScaleCrop>
  <HeadingPairs>
    <vt:vector size="4" baseType="variant">
      <vt:variant>
        <vt:lpstr>Temă</vt:lpstr>
      </vt:variant>
      <vt:variant>
        <vt:i4>1</vt:i4>
      </vt:variant>
      <vt:variant>
        <vt:lpstr>Titluri diapozitive</vt:lpstr>
      </vt:variant>
      <vt:variant>
        <vt:i4>16</vt:i4>
      </vt:variant>
    </vt:vector>
  </HeadingPairs>
  <TitlesOfParts>
    <vt:vector size="17" baseType="lpstr">
      <vt:lpstr>Opulent</vt:lpstr>
      <vt:lpstr>La vie quotidienne</vt:lpstr>
      <vt:lpstr>Miriam </vt:lpstr>
      <vt:lpstr>Diapozitivul 3</vt:lpstr>
      <vt:lpstr>Diapozitivul 4</vt:lpstr>
      <vt:lpstr>Diapozitivul 5</vt:lpstr>
      <vt:lpstr>Diapozitivul 6</vt:lpstr>
      <vt:lpstr>Diapozitivul 7</vt:lpstr>
      <vt:lpstr>Diapozitivul 8</vt:lpstr>
      <vt:lpstr>Diapozitivul 9</vt:lpstr>
      <vt:lpstr>Un jour de ma vie</vt:lpstr>
      <vt:lpstr>Diapozitivul 11</vt:lpstr>
      <vt:lpstr>Ma vie quotidienne</vt:lpstr>
      <vt:lpstr>Diapozitivul 13</vt:lpstr>
      <vt:lpstr>Diapozitivul 14</vt:lpstr>
      <vt:lpstr>Diapozitivul 15</vt:lpstr>
      <vt:lpstr>Diapozitivul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Etwinning project teens in Europe</dc:title>
  <dc:creator>Hp</dc:creator>
  <cp:lastModifiedBy>Hp</cp:lastModifiedBy>
  <cp:revision>28</cp:revision>
  <dcterms:created xsi:type="dcterms:W3CDTF">2015-02-09T14:09:08Z</dcterms:created>
  <dcterms:modified xsi:type="dcterms:W3CDTF">2015-02-09T17:54:45Z</dcterms:modified>
</cp:coreProperties>
</file>