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5" r:id="rId14"/>
    <p:sldId id="269" r:id="rId15"/>
    <p:sldId id="271" r:id="rId16"/>
    <p:sldId id="270" r:id="rId17"/>
    <p:sldId id="274" r:id="rId18"/>
    <p:sldId id="273" r:id="rId19"/>
    <p:sldId id="272" r:id="rId20"/>
    <p:sldId id="275" r:id="rId21"/>
    <p:sldId id="277" r:id="rId22"/>
    <p:sldId id="276" r:id="rId23"/>
    <p:sldId id="280" r:id="rId24"/>
    <p:sldId id="279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E3839-70BF-40AF-92FD-9CC0B175A1F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E1AC-702E-49F1-B39F-FFEDF479AE9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E1AC-702E-49F1-B39F-FFEDF479AE9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3D2E-E7F4-4CE7-B933-341846371EA7}" type="datetimeFigureOut">
              <a:rPr lang="el-GR" smtClean="0"/>
              <a:pPr/>
              <a:t>29/12/2014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1CF4-4965-4FB2-B462-2D2C16ACBAF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2.gstatic.com/images?q=tbn:ANd9GcRiMDmNYzDDaMU2pdsWtN5yADe-qS1StXOZKyRXWpFCdztArsm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meganisitimes.gr/wp-content/uploads/2010/12/christmas-tree-nature1024-226431-300x21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1.bp.blogspot.com/-Wrkfs4Igw3A/TvZRamnzhnI/AAAAAAAAABc/gsUTkSBXSlI/s1600/post-3-1198497550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shopforum.gr/attachment.php?attachmentid=7059&amp;d=138791405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guardache.files.wordpress.com/2012/12/christmass-wal-4.jpg?w=808&amp;h=50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0.gstatic.com/images?q=tbn:ANd9GcQfK0RLqqn8DXiBo4Baxk5YZVzZdwe82PRrFKWA3Cdyf3hfSeoE" TargetMode="External"/><Relationship Id="rId5" Type="http://schemas.openxmlformats.org/officeDocument/2006/relationships/image" Target="../media/image19.jpeg"/><Relationship Id="rId4" Type="http://schemas.openxmlformats.org/officeDocument/2006/relationships/image" Target="http://1.bp.blogspot.com/-9pu4tfslS5c/UrmxnigjtPI/AAAAAAAACA0/jo9Xhp1l-cQ/s640/Personalized+Merry+Christmas+Shirt+Iron+On+Transfer+10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periklis12.files.wordpress.com/2012/12/2012-24-dek-xristougenna-xroma2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dinfo.gr/wp-content/uploads/2014/01/xionanthropoi-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2.gstatic.com/images?q=tbn:ANd9GcSTn-FgIW8UEGaaY4K7ZeKv-btL-gKTefhfbi_joKvxJLiB9QKE" TargetMode="External"/><Relationship Id="rId5" Type="http://schemas.openxmlformats.org/officeDocument/2006/relationships/image" Target="../media/image24.jpeg"/><Relationship Id="rId4" Type="http://schemas.openxmlformats.org/officeDocument/2006/relationships/image" Target="https://encrypted-tbn0.gstatic.com/images?q=tbn:ANd9GcSnPn2VJ4Oa49bvCE_NwvrSCOh59tNmN37RbQuWL_3rUEfzOT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tripletsandus.com/disney/Birthday/clipart/Mickey-Mouse-Birthday-Present.jpg" TargetMode="External"/><Relationship Id="rId5" Type="http://schemas.openxmlformats.org/officeDocument/2006/relationships/image" Target="../media/image26.jpeg"/><Relationship Id="rId4" Type="http://schemas.openxmlformats.org/officeDocument/2006/relationships/image" Target="https://encrypted-tbn0.gstatic.com/images?q=tbn:ANd9GcRSBY7zE64qHj3n_LYCwyyOW6WtDK-Bf6Fmjzih1T8K7F8OD5v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0.gstatic.com/images?q=tbn:ANd9GcRhcPEMzZ06fPJNQPQdklWkGLdE5OXVAanQlh2X_uWQCrzVpqS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http://lh4.ggpht.com/-uWZv5qIMr2Q/UTyDEyDYC5I/AAAAAAAAAwk/Go3WEXNVDQ4/w600/xristougenna%252520%2525287%252529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2.gstatic.com/images?q=tbn:ANd9GcSylvzyjbzJzbTgRQCYNaH6YptT7y_dPSPUzxYRpYWjm8olXiq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1.gstatic.com/images?q=tbn:ANd9GcRd63_JyLDMyzaipD1sXy3h7ePaceos6lth34DyhtYo3X2Yg1wfRg" TargetMode="External"/><Relationship Id="rId5" Type="http://schemas.openxmlformats.org/officeDocument/2006/relationships/image" Target="../media/image31.jpeg"/><Relationship Id="rId4" Type="http://schemas.openxmlformats.org/officeDocument/2006/relationships/image" Target="https://encrypted-tbn0.gstatic.com/images?q=tbn:ANd9GcRBeLbCUtzAoVsPLWqzdYAxBkJRi8D-m49P2cMNLBKKlg8EJjm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https://encrypted-tbn1.gstatic.com/images?q=tbn:ANd9GcTnVr0q0BgU8yPCewiE4BlrJay8CbcrH6gDPoskdwR3KAosD5CWU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spymaki.hu/kepek/osszes/karacsony_ujev/karacsony_ujev00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dl10.glitter-graphics.net/pub/2576/2576540uymrqi8i8q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cdn.animals-pics.com/pictures/s2.favim.com/orig/35/animal-christmas-cute-puppies-sleeping-Favim.com-28681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Word_97_-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https://encrypted-tbn0.gstatic.com/images?q=tbn:ANd9GcQCz70Uy3tZ0Ih6TfMizbfyKYbJmLUrU25MSCyPIDyh0Bkepm0U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www.dinfo.gr/wp-content/uploads/2011/12/zwa-kai-xristougenna-28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http://gcaptain.com/wp-content/uploads/2012/12/merry-christmas-from-bloggertone.jpe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camfroggreece.com/KALA-XRISTOYGENNA-KALH-XRONIA.jpg" TargetMode="External"/><Relationship Id="rId3" Type="http://schemas.openxmlformats.org/officeDocument/2006/relationships/hyperlink" Target="http://www.google.gr/url?sa=i&amp;rct=j&amp;q=&amp;esrc=s&amp;frm=1&amp;source=images&amp;cd=&amp;cad=rja&amp;uact=8&amp;ved=0CAcQjRw&amp;url=http%3A%2F%2Fwww.serresnews.net%2F%25CE%25B7%25CF%2581%25CE%25B8%25CE%25B1%25CE%25BD-%25CF%2584%25CE%25B1-%25CF%2587%25CF%2581%25CE%25B9%25CF%2583%25CF%2584%25CE%25BF%25CF%2585%25CE%25B3%25CE%25B5%25CE%25BD%25CE%25BD%25CE%25B1%2F&amp;ei=7L6OVNi3CMXqOLSogOAE&amp;bvm=bv.81828268,d.bGQ&amp;psig=AFQjCNH7EeHNpVCtmmbgsoFb__9Ea76rtg&amp;ust=1418727183570673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gr/url?sa=i&amp;rct=j&amp;q=&amp;esrc=s&amp;frm=1&amp;source=images&amp;cd=&amp;cad=rja&amp;uact=8&amp;ved=0CAcQjRw&amp;url=http%3A%2F%2Fcamfroggreece.com%2Fmobile.html&amp;ei=9L2OVKPKNISJPOHogAg&amp;bvm=bv.81828268,d.bGQ&amp;psig=AFQjCNH7EeHNpVCtmmbgsoFb__9Ea76rtg&amp;ust=1418727183570673" TargetMode="External"/><Relationship Id="rId11" Type="http://schemas.openxmlformats.org/officeDocument/2006/relationships/image" Target="https://encrypted-tbn2.gstatic.com/images?q=tbn:ANd9GcQog_pRfNasNoANOU7MWEQXHFG883ntHE9Ldbr807mVx8F-RKkr" TargetMode="External"/><Relationship Id="rId5" Type="http://schemas.openxmlformats.org/officeDocument/2006/relationships/image" Target="http://www.serresnews.net/wp-content/uploads/2013/11/%CE%B5%CE%B9%CE%BA%CE%BF%CE%BD%CE%B1-3.jpg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openxmlformats.org/officeDocument/2006/relationships/hyperlink" Target="http://www.google.gr/imgres?imgurl=http%3A%2F%2Fgoblene.gr%2Fimages%2Fdetailed%2F0%2F524-mos_craciun-345x276-43cl.jpg&amp;imgrefurl=http%3A%2F%2Fgoblene.gr%2F524-el.html&amp;h=663&amp;w=828&amp;tbnid=x6Ku7LhuRaCVgM%3A&amp;zoom=1&amp;docid=CLsWnTV960rBEM&amp;ei=j72OVIbIHMqeywOQuYKgBA&amp;tbm=isch&amp;ved=0CDYQMygOMA4&amp;iact=rc&amp;uact=3&amp;dur=1400&amp;page=1&amp;start=0&amp;ndsp=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https://encrypted-tbn2.gstatic.com/images?q=tbn:ANd9GcRiMDmNYzDDaMU2pdsWtN5yADe-qS1StXOZKyRXWpFCdztArsmU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00100" y="2785919"/>
            <a:ext cx="4114800" cy="3508375"/>
          </a:xfrm>
          <a:prstGeom prst="rect">
            <a:avLst/>
          </a:prstGeom>
          <a:noFill/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1828800" y="2328719"/>
            <a:ext cx="1257300" cy="952500"/>
          </a:xfrm>
          <a:prstGeom prst="cloudCallout">
            <a:avLst>
              <a:gd name="adj1" fmla="val -27273"/>
              <a:gd name="adj2" fmla="val 6280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ΚΑΛΕΣ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ΓΙΟΡΤΕΣ!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4114800" y="2557319"/>
            <a:ext cx="1600200" cy="1143000"/>
          </a:xfrm>
          <a:prstGeom prst="cloudCallout">
            <a:avLst>
              <a:gd name="adj1" fmla="val -54764"/>
              <a:gd name="adj2" fmla="val 540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ΣΟΥ ΕΥΧΟΜΑΙ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ΤΑ ΚΑΛΥΤΕΡΑ!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07501" y="619636"/>
            <a:ext cx="312899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sng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MERRY CHRISTMAS!!!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sng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AND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411760" y="-123492"/>
            <a:ext cx="446147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n-US" altLang="zh-CN" sz="2200" b="0" i="0" u="sng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altLang="zh-CN" sz="2200" b="0" i="0" u="sng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HAPPY NEW YEAR!!!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n-US" altLang="zh-CN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lang="en-US" altLang="zh-CN" sz="26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n-US" altLang="zh-CN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ΑΝΑΣΤΑΣΙΑ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&amp;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ΖΩΗ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633164" y="1411610"/>
            <a:ext cx="8115300" cy="16573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KA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ΛΗ 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X</a:t>
            </a:r>
            <a:r>
              <a:rPr lang="el-GR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Ρ</a:t>
            </a:r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ONIA</a:t>
            </a:r>
            <a:endParaRPr lang="el-GR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50177" name="Picture 1" descr="http://www.meganisitimes.gr/wp-content/uploads/2010/12/christmas-tree-nature1024-226431-300x21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79712" y="2420888"/>
            <a:ext cx="5629275" cy="3381375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76064" y="548680"/>
            <a:ext cx="8676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67544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7425" algn="l"/>
              </a:tabLst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1.bp.blogspot.com/-Wrkfs4Igw3A/TvZRamnzhnI/AAAAAAAAABc/gsUTkSBXSlI/s1600/post-3-1198497550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35088" y="1176833"/>
            <a:ext cx="5029200" cy="3116263"/>
          </a:xfrm>
          <a:prstGeom prst="rect">
            <a:avLst/>
          </a:prstGeom>
          <a:noFill/>
        </p:spPr>
      </p:pic>
      <p:sp>
        <p:nvSpPr>
          <p:cNvPr id="63489" name="WordArt 1"/>
          <p:cNvSpPr>
            <a:spLocks noChangeArrowheads="1" noChangeShapeType="1" noTextEdit="1"/>
          </p:cNvSpPr>
          <p:nvPr/>
        </p:nvSpPr>
        <p:spPr bwMode="auto">
          <a:xfrm>
            <a:off x="2950691" y="4797524"/>
            <a:ext cx="3565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Merry Christmas</a:t>
            </a:r>
            <a:endParaRPr lang="el-GR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422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336253" y="457200"/>
            <a:ext cx="61880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40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ΧΡΟΝΙΑ ΠΟΛΛΑ</a:t>
            </a:r>
            <a:endParaRPr lang="el-GR" sz="40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52225" name="irc_mi" descr="http://www.shopforum.gr/attachment.php?attachmentid=7059&amp;d=13879140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496" y="1630363"/>
            <a:ext cx="9029700" cy="41148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11731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CHRISTMASS WAL (4)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584" y="1012601"/>
            <a:ext cx="7696200" cy="4792663"/>
          </a:xfrm>
          <a:prstGeom prst="rect">
            <a:avLst/>
          </a:prstGeom>
          <a:noFill/>
        </p:spPr>
      </p:pic>
      <p:sp>
        <p:nvSpPr>
          <p:cNvPr id="54274" name="AutoShape 2"/>
          <p:cNvSpPr>
            <a:spLocks noChangeArrowheads="1"/>
          </p:cNvSpPr>
          <p:nvPr/>
        </p:nvSpPr>
        <p:spPr bwMode="auto">
          <a:xfrm>
            <a:off x="3713584" y="44624"/>
            <a:ext cx="2514600" cy="1828800"/>
          </a:xfrm>
          <a:prstGeom prst="wedgeRoundRectCallout">
            <a:avLst>
              <a:gd name="adj1" fmla="val -38435"/>
              <a:gd name="adj2" fmla="val 7989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ΚΑΛΑ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ΧΡΙΣΤΟΥΓΕΝΝΑ!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MARRY CHRISTMAS!</a:t>
            </a: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irc_mi" descr="http://1.bp.blogspot.com/-9pu4tfslS5c/UrmxnigjtPI/AAAAAAAACA0/jo9Xhp1l-cQ/s640/Personalized+Merry+Christmas+Shirt+Iron+On+Transfer+10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19672" y="-315416"/>
            <a:ext cx="5600700" cy="2917825"/>
          </a:xfrm>
          <a:prstGeom prst="rect">
            <a:avLst/>
          </a:prstGeom>
          <a:noFill/>
        </p:spPr>
      </p:pic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2843808" y="2204864"/>
            <a:ext cx="3384376" cy="779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AND A</a:t>
            </a:r>
            <a:endParaRPr lang="el-GR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9633" name="Picture 1" descr="https://encrypted-tbn0.gstatic.com/images?q=tbn:ANd9GcQfK0RLqqn8DXiBo4Baxk5YZVzZdwe82PRrFKWA3Cdyf3hfSeo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483768" y="3168352"/>
            <a:ext cx="4474986" cy="3573016"/>
          </a:xfrm>
          <a:prstGeom prst="rect">
            <a:avLst/>
          </a:prstGeom>
          <a:noFill/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37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4784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898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04950" algn="l"/>
              </a:tabLst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753195" y="457200"/>
            <a:ext cx="5699125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28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ΚΑΛΕΣ ΓΙΟΡΤΕΣ ΜΕ ΥΓΕΙΑ</a:t>
            </a:r>
            <a:endParaRPr lang="el-GR" sz="28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-228600" y="457200"/>
            <a:ext cx="1943100" cy="1714500"/>
          </a:xfrm>
          <a:prstGeom prst="lightningBolt">
            <a:avLst/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5537" name="irc_mi" descr="http://periklis12.files.wordpress.com/2012/12/2012-24-dek-xristougenna-xroma2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002755" y="2366963"/>
            <a:ext cx="5089525" cy="3605212"/>
          </a:xfrm>
          <a:prstGeom prst="rect">
            <a:avLst/>
          </a:prstGeom>
          <a:solidFill>
            <a:srgbClr val="FFCC99"/>
          </a:solidFill>
          <a:ln w="3810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5540" name="AutoShape 4"/>
          <p:cNvSpPr>
            <a:spLocks noChangeArrowheads="1"/>
          </p:cNvSpPr>
          <p:nvPr/>
        </p:nvSpPr>
        <p:spPr bwMode="auto">
          <a:xfrm rot="5400000">
            <a:off x="7315200" y="571500"/>
            <a:ext cx="1943100" cy="1714500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11890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 l="43883" t="11417" r="11400" b="28986"/>
          <a:stretch>
            <a:fillRect/>
          </a:stretch>
        </p:blipFill>
        <p:spPr bwMode="auto">
          <a:xfrm>
            <a:off x="1513284" y="1144588"/>
            <a:ext cx="65151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WordArt 2"/>
          <p:cNvSpPr>
            <a:spLocks noChangeArrowheads="1" noChangeShapeType="1" noTextEdit="1"/>
          </p:cNvSpPr>
          <p:nvPr/>
        </p:nvSpPr>
        <p:spPr bwMode="auto">
          <a:xfrm rot="5400000">
            <a:off x="-822312" y="2702633"/>
            <a:ext cx="3127921" cy="83624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l-GR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καλα</a:t>
            </a:r>
            <a:endParaRPr lang="el-GR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7587" name="WordArt 3"/>
          <p:cNvSpPr>
            <a:spLocks noChangeArrowheads="1" noChangeShapeType="1" noTextEdit="1"/>
          </p:cNvSpPr>
          <p:nvPr/>
        </p:nvSpPr>
        <p:spPr bwMode="auto">
          <a:xfrm rot="5400000">
            <a:off x="6330454" y="3254723"/>
            <a:ext cx="4619625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 fontAlgn="auto"/>
            <a:r>
              <a:rPr lang="el-GR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ΧΡΙΣΤΟΥΓΕΝΝΑ</a:t>
            </a:r>
            <a:endParaRPr lang="el-GR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rc_mi" descr="http://www.dinfo.gr/wp-content/uploads/2014/01/xionanthropoi-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13345" y="2564904"/>
            <a:ext cx="5630863" cy="3741738"/>
          </a:xfrm>
          <a:prstGeom prst="rect">
            <a:avLst/>
          </a:prstGeom>
          <a:noFill/>
        </p:spPr>
      </p:pic>
      <p:sp>
        <p:nvSpPr>
          <p:cNvPr id="71681" name="WordArt 1"/>
          <p:cNvSpPr>
            <a:spLocks noChangeArrowheads="1" noChangeShapeType="1" noTextEdit="1"/>
          </p:cNvSpPr>
          <p:nvPr/>
        </p:nvSpPr>
        <p:spPr bwMode="auto">
          <a:xfrm rot="5400000">
            <a:off x="5137051" y="2990874"/>
            <a:ext cx="5273675" cy="1219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el-GR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ΚΑΛΑ ΧΡΙΣΤΟΥΓΕΝΝΑ</a:t>
            </a:r>
            <a:endParaRPr lang="el-GR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3242692" y="800100"/>
            <a:ext cx="1257300" cy="1143000"/>
          </a:xfrm>
          <a:prstGeom prst="wedgeEllipseCallout">
            <a:avLst>
              <a:gd name="adj1" fmla="val 48685"/>
              <a:gd name="adj2" fmla="val 1858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ΕΙΝΑΙ ΠΟΛΥ ΒΑΡΕΤΑ ΣΗΜΕΡΑ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426368" y="44624"/>
            <a:ext cx="2057400" cy="2286000"/>
          </a:xfrm>
          <a:prstGeom prst="wedgeEllipseCallout">
            <a:avLst>
              <a:gd name="adj1" fmla="val 43056"/>
              <a:gd name="adj2" fmla="val 103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ΝΑΙ ΚΑΙ ΝΑ ΦΑΝΤΑΣΤΕΙΣ ΟΤΙ ΕΙΝΑΙ ΠΑΡΑΜΟΝΗ ΧΡΙΣΤΟΥΓΕΝΝΩΝ</a:t>
            </a: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 descr="https://encrypted-tbn0.gstatic.com/images?q=tbn:ANd9GcSnPn2VJ4Oa49bvCE_NwvrSCOh59tNmN37RbQuWL_3rUEfzOTsX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1460" y="1872729"/>
            <a:ext cx="4000500" cy="2492375"/>
          </a:xfrm>
          <a:prstGeom prst="rect">
            <a:avLst/>
          </a:prstGeom>
          <a:noFill/>
        </p:spPr>
      </p:pic>
      <p:pic>
        <p:nvPicPr>
          <p:cNvPr id="73730" name="Picture 2" descr="https://encrypted-tbn2.gstatic.com/images?q=tbn:ANd9GcSTn-FgIW8UEGaaY4K7ZeKv-btL-gKTefhfbi_joKvxJLiB9QKE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386908" y="3591272"/>
            <a:ext cx="2857500" cy="2286000"/>
          </a:xfrm>
          <a:prstGeom prst="rect">
            <a:avLst/>
          </a:prstGeom>
          <a:noFill/>
        </p:spPr>
      </p:pic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3886200" y="803548"/>
            <a:ext cx="2400300" cy="1257300"/>
          </a:xfrm>
          <a:prstGeom prst="cloudCallout">
            <a:avLst>
              <a:gd name="adj1" fmla="val -86005"/>
              <a:gd name="adj2" fmla="val 7878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Μα γιατί με κοιτάει περίεργα αυτός ο σκύλος?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377880" y="1908820"/>
            <a:ext cx="2514600" cy="800100"/>
          </a:xfrm>
          <a:prstGeom prst="cloudCallout">
            <a:avLst>
              <a:gd name="adj1" fmla="val -74421"/>
              <a:gd name="adj2" fmla="val 19143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Τι νόστιμος που είσαι !</a:t>
            </a:r>
            <a:r>
              <a:rPr kumimoji="0" lang="el-GR" altLang="ko-KR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♥</a:t>
            </a:r>
            <a:r>
              <a:rPr kumimoji="0" lang="el-GR" altLang="ko-KR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Mamma </a:t>
            </a:r>
            <a:r>
              <a:rPr kumimoji="0" lang="en-US" altLang="ko-KR" sz="12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mia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075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</a:t>
            </a:r>
            <a:r>
              <a:rPr kumimoji="0" lang="el-GR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ΚΑΛΑ ΧΡΙΣΤΟΥΓΕΝΝΑ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294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https://encrypted-tbn0.gstatic.com/images?q=tbn:ANd9GcRSBY7zE64qHj3n_LYCwyyOW6WtDK-Bf6Fmjzih1T8K7F8OD5v6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552" y="3140968"/>
            <a:ext cx="1570038" cy="2917825"/>
          </a:xfrm>
          <a:prstGeom prst="rect">
            <a:avLst/>
          </a:prstGeom>
          <a:noFill/>
        </p:spPr>
      </p:pic>
      <p:pic>
        <p:nvPicPr>
          <p:cNvPr id="75778" name="Picture 2" descr="http://www.tripletsandus.com/disney/Birthday/clipart/Mickey-Mouse-Birthday-Present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65490" y="3360762"/>
            <a:ext cx="2266950" cy="2876550"/>
          </a:xfrm>
          <a:prstGeom prst="rect">
            <a:avLst/>
          </a:prstGeom>
          <a:noFill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76446" y="-56222"/>
            <a:ext cx="7791107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MERRY   CHRISTMAS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ΚΑΛΑ ΧΡΙΣΤΟΥΓΕΝΝΑ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&amp;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HAPPY NEW YEAR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ΧΑΡΟΥΜΕΝΟΣ Ο ΚΑΙΝΟΥΡΙΟΣ ΧΡΟΝΟΣ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1782985" y="98499"/>
            <a:ext cx="50212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MERRY CHRISTMAS</a:t>
            </a:r>
            <a:endParaRPr lang="el-GR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602581" y="917773"/>
            <a:ext cx="5273675" cy="1935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Happy holidays</a:t>
            </a:r>
          </a:p>
          <a:p>
            <a:pPr algn="ctr" rtl="0"/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Happy new year</a:t>
            </a:r>
          </a:p>
          <a:p>
            <a:pPr algn="ctr" rtl="0"/>
            <a:r>
              <a:rPr lang="en-US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We wish you every you want</a:t>
            </a:r>
            <a:endParaRPr lang="el-GR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8440" name="Picture 8" descr="https://encrypted-tbn0.gstatic.com/images?q=tbn:ANd9GcRhcPEMzZ06fPJNQPQdklWkGLdE5OXVAanQlh2X_uWQCrzVpqS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11760" y="2924944"/>
            <a:ext cx="3794125" cy="3649662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404664" y="-358701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404664" y="74619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04664" y="268136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1404664" y="678822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lh4.ggpht.com/-uWZv5qIMr2Q/UTyDEyDYC5I/AAAAAAAAAwk/Go3WEXNVDQ4/w600/xristougenna%252520%2525287%252529.jpg"/>
          <p:cNvPicPr>
            <a:picLocks noChangeAspect="1" noChangeArrowheads="1"/>
          </p:cNvPicPr>
          <p:nvPr/>
        </p:nvPicPr>
        <p:blipFill>
          <a:blip r:embed="rId3" r:link="rId4" cstate="print"/>
          <a:srcRect r="3149"/>
          <a:stretch>
            <a:fillRect/>
          </a:stretch>
        </p:blipFill>
        <p:spPr bwMode="auto">
          <a:xfrm>
            <a:off x="250825" y="2351112"/>
            <a:ext cx="4321175" cy="3886200"/>
          </a:xfrm>
          <a:prstGeom prst="rect">
            <a:avLst/>
          </a:prstGeom>
          <a:noFill/>
        </p:spPr>
      </p:pic>
      <p:pic>
        <p:nvPicPr>
          <p:cNvPr id="81921" name="Picture 1" descr="MP900448442%5b1%5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5715" y="4343400"/>
            <a:ext cx="1736725" cy="1150938"/>
          </a:xfrm>
          <a:prstGeom prst="rect">
            <a:avLst/>
          </a:prstGeom>
          <a:noFill/>
        </p:spPr>
      </p:pic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4572000" y="2780928"/>
            <a:ext cx="2514600" cy="1371600"/>
          </a:xfrm>
          <a:prstGeom prst="wedgeEllipseCallout">
            <a:avLst>
              <a:gd name="adj1" fmla="val -60023"/>
              <a:gd name="adj2" fmla="val 1008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Άξιζε που έμεινα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Όλο το βράδυ ξύπνιος. </a:t>
            </a: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107504" y="2447156"/>
            <a:ext cx="1828800" cy="1485900"/>
          </a:xfrm>
          <a:prstGeom prst="wedgeEllipseCallout">
            <a:avLst>
              <a:gd name="adj1" fmla="val -6389"/>
              <a:gd name="adj2" fmla="val 8551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Χο!χο!χο</a:t>
            </a: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!       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Καλά </a:t>
            </a:r>
            <a:r>
              <a:rPr kumimoji="0" lang="el-GR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χριστούγεννα</a:t>
            </a:r>
            <a:r>
              <a:rPr kumimoji="0" lang="el-G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7772400" y="2815208"/>
            <a:ext cx="1485900" cy="685800"/>
          </a:xfrm>
          <a:prstGeom prst="wedgeEllipseCallout">
            <a:avLst>
              <a:gd name="adj1" fmla="val -86537"/>
              <a:gd name="adj2" fmla="val 188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Τι τρέχει.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-27384"/>
            <a:ext cx="91440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5494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0863" algn="l"/>
              </a:tabLst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</a:t>
            </a:r>
            <a:r>
              <a:rPr kumimoji="0" lang="el-GR" altLang="zh-CN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ΚΑΛΑ ΧΡΙΣΤΟΥΓΕΝΝΑ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encrypted-tbn2.gstatic.com/images?q=tbn:ANd9GcSylvzyjbzJzbTgRQCYNaH6YptT7y_dPSPUzxYRpYWjm8olXiqY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60538" y="1895475"/>
            <a:ext cx="6172200" cy="4000500"/>
          </a:xfrm>
          <a:prstGeom prst="rect">
            <a:avLst/>
          </a:prstGeom>
          <a:noFill/>
        </p:spPr>
      </p:pic>
      <p:sp>
        <p:nvSpPr>
          <p:cNvPr id="77825" name="WordArt 1"/>
          <p:cNvSpPr>
            <a:spLocks noChangeArrowheads="1" noChangeShapeType="1" noTextEdit="1"/>
          </p:cNvSpPr>
          <p:nvPr/>
        </p:nvSpPr>
        <p:spPr bwMode="auto">
          <a:xfrm>
            <a:off x="2249388" y="752475"/>
            <a:ext cx="49149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MERRY CHRISTMAS</a:t>
            </a:r>
            <a:endParaRPr lang="el-GR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9889" name="Picture 17" descr="https://encrypted-tbn0.gstatic.com/images?q=tbn:ANd9GcRBeLbCUtzAoVsPLWqzdYAxBkJRi8D-m49P2cMNLBKKlg8EJjmM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7544" y="1700808"/>
            <a:ext cx="2765425" cy="1654175"/>
          </a:xfrm>
          <a:prstGeom prst="rect">
            <a:avLst/>
          </a:prstGeom>
          <a:noFill/>
        </p:spPr>
      </p:pic>
      <p:pic>
        <p:nvPicPr>
          <p:cNvPr id="79888" name="Picture 16" descr="https://encrypted-tbn1.gstatic.com/images?q=tbn:ANd9GcRd63_JyLDMyzaipD1sXy3h7ePaceos6lth34DyhtYo3X2Yg1wfR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300192" y="1700808"/>
            <a:ext cx="2468563" cy="1851025"/>
          </a:xfrm>
          <a:prstGeom prst="rect">
            <a:avLst/>
          </a:prstGeom>
          <a:noFill/>
        </p:spPr>
      </p:pic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1650888" y="151274"/>
            <a:ext cx="63452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MERRY CHRISTMAS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ΚΑΛΑ ΧΡΙΣΤΟΥΓΕΝΝΑ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187624" y="3599145"/>
            <a:ext cx="67966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HAPPY NEW YEAR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ΧΑΡΟΥΜΕΝΟΣ Ο ΚΑΙΝΟΥΡΓΙΟΣ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ΧΡΟΝΟΣ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WITH MANY GOOD WISHES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COMING NEW YEAR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92" name="Rectangle 20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861425" cy="13557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l-GR" sz="9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ΚΑΛΑ ΧΡΙΣΤΟΥΓΕΝΝΑ</a:t>
            </a:r>
            <a:endParaRPr lang="el-GR" sz="9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 l="28387" t="13728" r="27742" b="26759"/>
          <a:stretch>
            <a:fillRect/>
          </a:stretch>
        </p:blipFill>
        <p:spPr bwMode="auto">
          <a:xfrm>
            <a:off x="2339752" y="2492896"/>
            <a:ext cx="3894138" cy="2971800"/>
          </a:xfrm>
          <a:prstGeom prst="rect">
            <a:avLst/>
          </a:prstGeom>
          <a:noFill/>
        </p:spPr>
      </p:pic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6400800" y="2416175"/>
            <a:ext cx="2171700" cy="1828800"/>
          </a:xfrm>
          <a:prstGeom prst="cloudCallout">
            <a:avLst>
              <a:gd name="adj1" fmla="val -62162"/>
              <a:gd name="adj2" fmla="val 6531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ΕΠΙΣΗΣ. ΦΕΤΟΣ ΘΑ ΠΕΣΕΙ ΠΟΛΥ ΧΙΟΝΙ. ΕΙΝΑΙ ΣΙΓΟΥΡΟ ΟΤΙ ΘΑ ΠΕΡΑΣΟΥΜΕ ΤΕΛΕΙΑ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342900" y="1600200"/>
            <a:ext cx="2400300" cy="2514600"/>
          </a:xfrm>
          <a:prstGeom prst="cloudCallout">
            <a:avLst>
              <a:gd name="adj1" fmla="val 67750"/>
              <a:gd name="adj2" fmla="val 4477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l-GR" altLang="zh-CN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ΚΑΛΑ ΧΡΙΣΤΟΥΓΕΝΝΑ!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ΠΟΛΥ ΧΙΟΝΙ ΔΕΝ ΝΟΜΙΖΕΙΣ ΟΤΙ ΠΕΦΤΕΙ?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ΘΑ ΠΕΡΑΣΟΥΜΕ ΤΑ ΚΑΛΥΤΕΡΑ ΧΡΙΣΤΟΥΓΕΝΝΑ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ΤΗΣ ΖΩΗ ΜΑΣ!!!!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181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227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524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https://encrypted-tbn1.gstatic.com/images?q=tbn:ANd9GcTnVr0q0BgU8yPCewiE4BlrJay8CbcrH6gDPoskdwR3KAosD5CWUA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11052" y="1369268"/>
            <a:ext cx="58293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2681833" y="261020"/>
            <a:ext cx="376237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US" sz="3600" b="1" i="1" kern="10" spc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MERRY CHRISTMAS</a:t>
            </a:r>
            <a:endParaRPr lang="el-GR" sz="3600" b="1" i="1" kern="10" spc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404664" y="1175097"/>
            <a:ext cx="4541838" cy="7016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en-US" sz="3600" kern="10" spc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 Greek"/>
                <a:cs typeface="Times New Roman Greek"/>
              </a:rPr>
              <a:t> MERRY CHRISTMAS</a:t>
            </a:r>
            <a:endParaRPr lang="el-GR" sz="3600" kern="10" spc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 Greek"/>
              <a:cs typeface="Times New Roman Greek"/>
            </a:endParaRPr>
          </a:p>
        </p:txBody>
      </p:sp>
      <p:pic>
        <p:nvPicPr>
          <p:cNvPr id="22529" name="Picture 1" descr="http://www.spymaki.hu/kepek/osszes/karacsony_ujev/karacsony_ujev00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04664" y="1876772"/>
            <a:ext cx="6629400" cy="40005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404664" y="717897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943100" y="457200"/>
            <a:ext cx="5610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ΚΑΛΑ ΧΡΙΣΤΟΥΓΕΝΝΑ</a:t>
            </a:r>
            <a:endParaRPr lang="el-GR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481" name="irc_mi" descr="http://dl10.glitter-graphics.net/pub/2576/2576540uymrqi8i8q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 rot="934535">
            <a:off x="2057400" y="3166024"/>
            <a:ext cx="5124450" cy="2647950"/>
          </a:xfrm>
          <a:prstGeom prst="rect">
            <a:avLst/>
          </a:prstGeom>
          <a:noFill/>
        </p:spPr>
      </p:pic>
      <p:sp>
        <p:nvSpPr>
          <p:cNvPr id="20484" name="AutoShape 4"/>
          <p:cNvSpPr>
            <a:spLocks noChangeArrowheads="1"/>
          </p:cNvSpPr>
          <p:nvPr/>
        </p:nvSpPr>
        <p:spPr bwMode="auto">
          <a:xfrm rot="-1900088">
            <a:off x="413967" y="457200"/>
            <a:ext cx="1257300" cy="12573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 rot="2723615">
            <a:off x="7625173" y="465138"/>
            <a:ext cx="1209675" cy="11938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570584" y="457200"/>
            <a:ext cx="3657600" cy="906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MERRY CHRISTMAS</a:t>
            </a:r>
            <a:endParaRPr lang="el-GR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6625" name="irc_mi" descr="http://cdn.animals-pics.com/pictures/s2.favim.com/orig/35/animal-christmas-cute-puppies-sleeping-Favim.com-28681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83768" y="2132856"/>
            <a:ext cx="4191000" cy="3551237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34076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340768" y="13636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370013" y="1296988"/>
          <a:ext cx="6405562" cy="4265612"/>
        </p:xfrm>
        <a:graphic>
          <a:graphicData uri="http://schemas.openxmlformats.org/presentationml/2006/ole">
            <p:oleObj spid="_x0000_s24577" name="Document" r:id="rId4" imgW="6405771" imgH="426597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2268760" y="457200"/>
            <a:ext cx="47244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800" b="1" i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MERRY CHRISTMAS</a:t>
            </a:r>
            <a:endParaRPr lang="el-GR" sz="2800" b="1" i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30722" name="Group 2"/>
          <p:cNvGrpSpPr>
            <a:grpSpLocks noChangeAspect="1"/>
          </p:cNvGrpSpPr>
          <p:nvPr/>
        </p:nvGrpSpPr>
        <p:grpSpPr bwMode="auto">
          <a:xfrm>
            <a:off x="2268760" y="1592263"/>
            <a:ext cx="4457700" cy="1943100"/>
            <a:chOff x="4704" y="3037"/>
            <a:chExt cx="6103" cy="2720"/>
          </a:xfrm>
        </p:grpSpPr>
        <p:sp>
          <p:nvSpPr>
            <p:cNvPr id="307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4704" y="3037"/>
              <a:ext cx="6103" cy="27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723" name="AutoShape 3"/>
            <p:cNvSpPr>
              <a:spLocks noChangeArrowheads="1"/>
            </p:cNvSpPr>
            <p:nvPr/>
          </p:nvSpPr>
          <p:spPr bwMode="auto">
            <a:xfrm>
              <a:off x="5955" y="3997"/>
              <a:ext cx="3443" cy="1760"/>
            </a:xfrm>
            <a:prstGeom prst="cloudCallout">
              <a:avLst>
                <a:gd name="adj1" fmla="val 58537"/>
                <a:gd name="adj2" fmla="val -31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ΚΑΛΑ ΧΡΙΣΤΟΥΓΕΝΝΑ ΓΑΤΟΥΛΑ!!!</a:t>
              </a:r>
              <a:endParaRPr kumimoji="0" lang="el-GR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21" name="irc_mi" descr="http://www.dinfo.gr/wp-content/uploads/2011/12/zwa-kai-xristougenna-2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27584" y="4077072"/>
            <a:ext cx="2171700" cy="1782762"/>
          </a:xfrm>
          <a:prstGeom prst="rect">
            <a:avLst/>
          </a:prstGeom>
          <a:noFill/>
        </p:spPr>
      </p:pic>
      <p:pic>
        <p:nvPicPr>
          <p:cNvPr id="30725" name="Picture 5" descr="https://encrypted-tbn0.gstatic.com/images?q=tbn:ANd9GcQCz70Uy3tZ0Ih6TfMizbfyKYbJmLUrU25MSCyPIDyh0Bkepm0U"/>
          <p:cNvPicPr>
            <a:picLocks noChangeAspect="1" noChangeArrowheads="1"/>
          </p:cNvPicPr>
          <p:nvPr/>
        </p:nvPicPr>
        <p:blipFill>
          <a:blip r:embed="rId5" r:link="rId6" cstate="print"/>
          <a:srcRect r="9517"/>
          <a:stretch>
            <a:fillRect/>
          </a:stretch>
        </p:blipFill>
        <p:spPr bwMode="auto">
          <a:xfrm>
            <a:off x="6228184" y="1412776"/>
            <a:ext cx="1552575" cy="1609725"/>
          </a:xfrm>
          <a:prstGeom prst="rect">
            <a:avLst/>
          </a:prstGeom>
          <a:noFill/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526060" y="4589463"/>
            <a:ext cx="3543300" cy="1028700"/>
          </a:xfrm>
          <a:prstGeom prst="cloudCallout">
            <a:avLst>
              <a:gd name="adj1" fmla="val -52884"/>
              <a:gd name="adj2" fmla="val -4759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ΕΠΙΣΗΣ  ΣΚΥΛΑΚΙ ΜΟΥ ΚΑΙ ΚΑΛΕΣ ΕΥΧΕΣ ΣΤΑ ΠΑΙΔΑΚΙΑ ΣΟΥ!</a:t>
            </a:r>
            <a:endParaRPr kumimoji="0" lang="el-GR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26876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268760" y="11350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268760" y="3535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268760" y="577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endParaRPr kumimoji="0" lang="el-GR" alt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47850" algn="l"/>
              </a:tabLst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merry-christmas-from-bloggertone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35696" y="0"/>
            <a:ext cx="4427538" cy="2492375"/>
          </a:xfrm>
          <a:prstGeom prst="rect">
            <a:avLst/>
          </a:prstGeom>
          <a:noFill/>
        </p:spPr>
      </p:pic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195736" y="2564904"/>
            <a:ext cx="3741738" cy="63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AND A </a:t>
            </a:r>
            <a:endParaRPr lang="el-GR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28673" name="Picture 1" descr="hny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212976"/>
            <a:ext cx="4152900" cy="3459162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2949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4046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796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rc_mi" descr="http://www.serresnews.net/wp-content/uploads/2013/11/%CE%B5%CE%B9%CE%BA%CE%BF%CE%BD%CE%B1-3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2015564"/>
            <a:ext cx="3203848" cy="2055803"/>
          </a:xfrm>
          <a:prstGeom prst="rect">
            <a:avLst/>
          </a:prstGeom>
          <a:noFill/>
        </p:spPr>
      </p:pic>
      <p:pic>
        <p:nvPicPr>
          <p:cNvPr id="56324" name="Picture 4" descr="http://camfroggreece.com/KALA-XRISTOYGENNA-KALH-XRONIA.jpg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900918" y="2060848"/>
            <a:ext cx="3243082" cy="2053952"/>
          </a:xfrm>
          <a:prstGeom prst="rect">
            <a:avLst/>
          </a:prstGeom>
          <a:noFill/>
        </p:spPr>
      </p:pic>
      <p:pic>
        <p:nvPicPr>
          <p:cNvPr id="56323" name="Picture 3" descr="https://encrypted-tbn2.gstatic.com/images?q=tbn:ANd9GcQog_pRfNasNoANOU7MWEQXHFG883ntHE9Ldbr807mVx8F-RKkr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203848" y="2026478"/>
            <a:ext cx="2710036" cy="2050594"/>
          </a:xfrm>
          <a:prstGeom prst="rect">
            <a:avLst/>
          </a:prstGeom>
          <a:noFill/>
        </p:spPr>
      </p:pic>
      <p:sp>
        <p:nvSpPr>
          <p:cNvPr id="56321" name="WordArt 1"/>
          <p:cNvSpPr>
            <a:spLocks noChangeArrowheads="1" noChangeShapeType="1" noTextEdit="1"/>
          </p:cNvSpPr>
          <p:nvPr/>
        </p:nvSpPr>
        <p:spPr bwMode="auto">
          <a:xfrm>
            <a:off x="0" y="4098925"/>
            <a:ext cx="93726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ΚΑΛΑ ΧΡΙΣΤΟΥΓΕΝΝΑ ΚΑΙ ΚΑΛΕΣ ΓΙΟΡΤΕΣ ΜΕ </a:t>
            </a:r>
          </a:p>
          <a:p>
            <a:pPr algn="ctr" rtl="0"/>
            <a:r>
              <a:rPr lang="el-GR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 ΜΕ ΑΓΑΠΗ</a:t>
            </a:r>
          </a:p>
          <a:p>
            <a:pPr algn="ctr" rtl="0"/>
            <a:r>
              <a:rPr lang="el-GR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     ΕΙΡΗΝΗ</a:t>
            </a:r>
            <a:endParaRPr lang="el-GR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1485900" y="457200"/>
            <a:ext cx="7000875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l-GR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ΚΑΛΑ ΧΡΙΣΤΟΥΓΕΝΝΑ</a:t>
            </a:r>
            <a:endParaRPr lang="el-GR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  <a:t/>
            </a:r>
            <a:b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  <a:hlinkClick r:id="rId3"/>
              </a:rPr>
            </a:b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                                              </a:t>
            </a:r>
            <a:endParaRPr kumimoji="0" lang="el-GR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253</Words>
  <Application>Microsoft Office PowerPoint</Application>
  <PresentationFormat>Προβολή στην οθόνη (4:3)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6" baseType="lpstr">
      <vt:lpstr>Θέμα του Office</vt:lpstr>
      <vt:lpstr>Document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kostas</dc:creator>
  <cp:lastModifiedBy>kostas</cp:lastModifiedBy>
  <cp:revision>13</cp:revision>
  <dcterms:created xsi:type="dcterms:W3CDTF">2014-12-26T10:19:29Z</dcterms:created>
  <dcterms:modified xsi:type="dcterms:W3CDTF">2014-12-29T11:05:50Z</dcterms:modified>
</cp:coreProperties>
</file>