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64" r:id="rId3"/>
    <p:sldId id="265" r:id="rId4"/>
    <p:sldId id="266" r:id="rId5"/>
    <p:sldId id="267" r:id="rId6"/>
    <p:sldId id="260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93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6081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50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883908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6652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95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7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4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6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3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9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9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0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1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0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5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iklopedija.hr/Natuknica.aspx?ID=45736" TargetMode="External"/><Relationship Id="rId2" Type="http://schemas.openxmlformats.org/officeDocument/2006/relationships/hyperlink" Target="https://hr.wikipedia.org/wiki/Osobno_ra%C4%8Dunal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Commodore_64" TargetMode="External"/><Relationship Id="rId5" Type="http://schemas.openxmlformats.org/officeDocument/2006/relationships/hyperlink" Target="https://hr.wikipedia.org/wiki/ZX_81" TargetMode="External"/><Relationship Id="rId4" Type="http://schemas.openxmlformats.org/officeDocument/2006/relationships/hyperlink" Target="https://hr.wikipedia.org/wiki/ZX_Spectru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125015" y="4172755"/>
            <a:ext cx="9379598" cy="1730907"/>
          </a:xfrm>
        </p:spPr>
        <p:txBody>
          <a:bodyPr>
            <a:normAutofit fontScale="32500" lnSpcReduction="20000"/>
          </a:bodyPr>
          <a:lstStyle/>
          <a:p>
            <a:r>
              <a:rPr lang="en-US" sz="4800" dirty="0"/>
              <a:t>II. </a:t>
            </a:r>
            <a:r>
              <a:rPr lang="en-US" sz="4800" dirty="0" err="1"/>
              <a:t>osnovna</a:t>
            </a:r>
            <a:r>
              <a:rPr lang="en-US" sz="4800" dirty="0"/>
              <a:t> </a:t>
            </a:r>
            <a:r>
              <a:rPr lang="en-US" sz="4800" dirty="0" err="1"/>
              <a:t>škola</a:t>
            </a:r>
            <a:r>
              <a:rPr lang="en-US" sz="4800" dirty="0"/>
              <a:t> </a:t>
            </a:r>
            <a:r>
              <a:rPr lang="en-US" sz="4800" dirty="0" err="1" smtClean="0"/>
              <a:t>Čakovec</a:t>
            </a:r>
            <a:r>
              <a:rPr lang="hr-HR" sz="4800" dirty="0" smtClean="0"/>
              <a:t>, Croatia</a:t>
            </a:r>
            <a:endParaRPr lang="en-US" sz="4800" dirty="0"/>
          </a:p>
          <a:p>
            <a:r>
              <a:rPr lang="en-US" sz="4800" dirty="0"/>
              <a:t>eTwinning </a:t>
            </a:r>
            <a:r>
              <a:rPr lang="en-US" sz="4800" dirty="0" err="1" smtClean="0"/>
              <a:t>proje</a:t>
            </a:r>
            <a:r>
              <a:rPr lang="hr-HR" sz="4800" dirty="0" smtClean="0"/>
              <a:t>c</a:t>
            </a:r>
            <a:r>
              <a:rPr lang="en-US" sz="4800" dirty="0" smtClean="0"/>
              <a:t>t </a:t>
            </a:r>
            <a:r>
              <a:rPr lang="en-US" sz="4800" dirty="0"/>
              <a:t>„On the Track of Our Recent Past”</a:t>
            </a:r>
          </a:p>
          <a:p>
            <a:r>
              <a:rPr lang="en-US" sz="4800" dirty="0"/>
              <a:t>Iris </a:t>
            </a:r>
            <a:r>
              <a:rPr lang="en-US" sz="4800" dirty="0" err="1"/>
              <a:t>Todorović</a:t>
            </a:r>
            <a:r>
              <a:rPr lang="en-US" sz="4800" dirty="0"/>
              <a:t>, </a:t>
            </a:r>
            <a:r>
              <a:rPr lang="en-US" sz="4800" dirty="0" smtClean="0"/>
              <a:t>7.b</a:t>
            </a:r>
            <a:endParaRPr lang="hr-HR" sz="4800" dirty="0" smtClean="0"/>
          </a:p>
          <a:p>
            <a:r>
              <a:rPr lang="hr-HR" sz="4800" dirty="0" smtClean="0"/>
              <a:t>18.01.2016</a:t>
            </a:r>
          </a:p>
          <a:p>
            <a:r>
              <a:rPr lang="hr-HR" sz="4800" dirty="0" err="1" smtClean="0"/>
              <a:t>Teacher</a:t>
            </a:r>
            <a:r>
              <a:rPr lang="hr-HR" sz="4800" dirty="0" smtClean="0"/>
              <a:t>: Iva </a:t>
            </a:r>
            <a:r>
              <a:rPr lang="hr-HR" sz="4800" dirty="0" err="1" smtClean="0"/>
              <a:t>Naranđa</a:t>
            </a:r>
            <a:endParaRPr lang="hr-HR" sz="4800" dirty="0" smtClean="0"/>
          </a:p>
          <a:p>
            <a:endParaRPr lang="en-US" sz="4800" dirty="0"/>
          </a:p>
        </p:txBody>
      </p:sp>
      <p:sp>
        <p:nvSpPr>
          <p:cNvPr id="7" name="Pravokutnik 6"/>
          <p:cNvSpPr/>
          <p:nvPr/>
        </p:nvSpPr>
        <p:spPr>
          <a:xfrm>
            <a:off x="863521" y="898659"/>
            <a:ext cx="1116598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Kućna </a:t>
            </a:r>
            <a:r>
              <a:rPr lang="pl-P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osobna računala </a:t>
            </a:r>
            <a:r>
              <a:rPr lang="pl-P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 početka 1980-ih</a:t>
            </a:r>
          </a:p>
          <a:p>
            <a:pPr algn="ctr"/>
            <a:r>
              <a:rPr lang="en-US" sz="4800" dirty="0"/>
              <a:t>Home PCs - the beginning of the 1980s</a:t>
            </a:r>
            <a:endParaRPr lang="hr-H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4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Atari 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8545" y="2182884"/>
            <a:ext cx="4697339" cy="3181596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7607808" y="1231392"/>
            <a:ext cx="3864864" cy="285642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dirty="0" err="1" smtClean="0"/>
              <a:t>Microprocessor</a:t>
            </a:r>
            <a:r>
              <a:rPr lang="hr-HR" dirty="0" smtClean="0"/>
              <a:t>: Motorola MC68000</a:t>
            </a:r>
          </a:p>
          <a:p>
            <a:r>
              <a:rPr lang="hr-HR" dirty="0" err="1" smtClean="0"/>
              <a:t>Tact</a:t>
            </a:r>
            <a:r>
              <a:rPr lang="hr-HR" dirty="0" smtClean="0"/>
              <a:t>: 8 MHz</a:t>
            </a:r>
          </a:p>
          <a:p>
            <a:r>
              <a:rPr lang="hr-HR" dirty="0" err="1" smtClean="0"/>
              <a:t>Memory</a:t>
            </a:r>
            <a:r>
              <a:rPr lang="hr-HR" dirty="0" smtClean="0"/>
              <a:t>: 524.288 </a:t>
            </a:r>
            <a:r>
              <a:rPr lang="hr-HR" dirty="0"/>
              <a:t>B</a:t>
            </a:r>
            <a:r>
              <a:rPr lang="hr-HR" dirty="0" smtClean="0"/>
              <a:t> RAM (520ST) </a:t>
            </a:r>
            <a:r>
              <a:rPr lang="hr-HR" dirty="0"/>
              <a:t>-</a:t>
            </a:r>
            <a:r>
              <a:rPr lang="hr-HR" dirty="0" smtClean="0"/>
              <a:t> 4.194.304 </a:t>
            </a:r>
            <a:r>
              <a:rPr lang="hr-HR" dirty="0"/>
              <a:t>B</a:t>
            </a:r>
            <a:r>
              <a:rPr lang="hr-HR" dirty="0" smtClean="0"/>
              <a:t> RAM (4160ST)</a:t>
            </a:r>
          </a:p>
        </p:txBody>
      </p:sp>
    </p:spTree>
    <p:extLst>
      <p:ext uri="{BB962C8B-B14F-4D97-AF65-F5344CB8AC3E}">
        <p14:creationId xmlns:p14="http://schemas.microsoft.com/office/powerpoint/2010/main" val="2166721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Commodore</a:t>
            </a:r>
            <a:r>
              <a:rPr lang="hr-HR" dirty="0"/>
              <a:t> </a:t>
            </a:r>
            <a:r>
              <a:rPr lang="hr-HR" dirty="0" smtClean="0"/>
              <a:t>64/</a:t>
            </a:r>
            <a:r>
              <a:rPr lang="hr-HR" dirty="0" err="1" smtClean="0"/>
              <a:t>Amiga</a:t>
            </a:r>
            <a:endParaRPr lang="hr-HR" dirty="0"/>
          </a:p>
        </p:txBody>
      </p:sp>
      <p:pic>
        <p:nvPicPr>
          <p:cNvPr id="4" name="Slika 3" descr="Amiga500_system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2464" y="2160767"/>
            <a:ext cx="3969475" cy="3081793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8071448" y="4923782"/>
            <a:ext cx="2395470" cy="36933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dirty="0" err="1" smtClean="0"/>
              <a:t>Amiga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5960" y="3912683"/>
            <a:ext cx="3227768" cy="2582214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3141698" y="5914751"/>
            <a:ext cx="1865249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dirty="0" err="1" smtClean="0"/>
              <a:t>Commodore</a:t>
            </a:r>
            <a:r>
              <a:rPr lang="hr-HR" dirty="0" smtClean="0"/>
              <a:t> 64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1280160" y="1926336"/>
            <a:ext cx="3998976" cy="3000375"/>
          </a:xfrm>
          <a:prstGeom prst="pen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dirty="0" err="1" smtClean="0"/>
              <a:t>Microprocessor</a:t>
            </a:r>
            <a:r>
              <a:rPr lang="vi-VN" dirty="0" smtClean="0"/>
              <a:t> - </a:t>
            </a:r>
            <a:r>
              <a:rPr lang="hr-HR" dirty="0" smtClean="0"/>
              <a:t>MOS</a:t>
            </a:r>
            <a:r>
              <a:rPr lang="vi-VN" dirty="0" smtClean="0"/>
              <a:t> </a:t>
            </a:r>
            <a:r>
              <a:rPr lang="hr-HR" dirty="0" err="1" smtClean="0"/>
              <a:t>Technology</a:t>
            </a:r>
            <a:r>
              <a:rPr lang="vi-VN" dirty="0" smtClean="0"/>
              <a:t> </a:t>
            </a:r>
            <a:r>
              <a:rPr lang="hr-HR" dirty="0" smtClean="0"/>
              <a:t>6510/8500</a:t>
            </a:r>
          </a:p>
          <a:p>
            <a:r>
              <a:rPr lang="hr-HR" dirty="0" err="1" smtClean="0"/>
              <a:t>Tact</a:t>
            </a:r>
            <a:r>
              <a:rPr lang="hr-HR" dirty="0" smtClean="0"/>
              <a:t>: </a:t>
            </a:r>
            <a:r>
              <a:rPr lang="hr-HR" dirty="0" smtClean="0">
                <a:ea typeface="Adobe Gothic Std B" pitchFamily="34" charset="-128"/>
              </a:rPr>
              <a:t>1,023</a:t>
            </a:r>
            <a:r>
              <a:rPr lang="vi-VN" dirty="0" smtClean="0"/>
              <a:t> </a:t>
            </a:r>
            <a:r>
              <a:rPr lang="hr-HR" dirty="0" err="1" smtClean="0"/>
              <a:t>MHz</a:t>
            </a:r>
            <a:r>
              <a:rPr lang="vi-VN" dirty="0" smtClean="0"/>
              <a:t> </a:t>
            </a:r>
            <a:r>
              <a:rPr lang="hr-HR" dirty="0" smtClean="0"/>
              <a:t>(NTSC) </a:t>
            </a:r>
            <a:r>
              <a:rPr lang="hr-HR" dirty="0" err="1" smtClean="0"/>
              <a:t>or</a:t>
            </a:r>
            <a:r>
              <a:rPr lang="vi-VN" dirty="0" smtClean="0"/>
              <a:t> </a:t>
            </a:r>
            <a:r>
              <a:rPr lang="hr-HR" dirty="0" smtClean="0"/>
              <a:t>0,985</a:t>
            </a:r>
            <a:r>
              <a:rPr lang="vi-VN" dirty="0" smtClean="0"/>
              <a:t> </a:t>
            </a:r>
            <a:r>
              <a:rPr lang="hr-HR" dirty="0" err="1" smtClean="0"/>
              <a:t>MHz</a:t>
            </a:r>
            <a:r>
              <a:rPr lang="vi-VN" dirty="0" smtClean="0"/>
              <a:t> </a:t>
            </a:r>
            <a:r>
              <a:rPr lang="hr-HR" dirty="0" smtClean="0"/>
              <a:t>(PAL)</a:t>
            </a:r>
            <a:endParaRPr lang="vi-VN" dirty="0" smtClean="0"/>
          </a:p>
          <a:p>
            <a:r>
              <a:rPr lang="hr-HR" dirty="0" smtClean="0"/>
              <a:t>RAM – 64 </a:t>
            </a:r>
            <a:r>
              <a:rPr lang="hr-HR" dirty="0" err="1" smtClean="0"/>
              <a:t>Kb</a:t>
            </a:r>
            <a:endParaRPr lang="hr-HR" dirty="0" smtClean="0"/>
          </a:p>
          <a:p>
            <a:r>
              <a:rPr lang="hr-HR" dirty="0" smtClean="0"/>
              <a:t>ROM – 20 </a:t>
            </a:r>
            <a:r>
              <a:rPr lang="hr-HR" dirty="0" err="1" smtClean="0"/>
              <a:t>Kb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850595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ZX 80/ZX 81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hr-HR" dirty="0"/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9216" y="3107245"/>
            <a:ext cx="3930015" cy="2895011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2718816" y="2572512"/>
            <a:ext cx="4088384" cy="2384405"/>
          </a:xfrm>
          <a:prstGeom prst="diamo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RAM: 1 Kb, 64 Kb max</a:t>
            </a:r>
          </a:p>
          <a:p>
            <a:r>
              <a:rPr lang="hr-HR" dirty="0" err="1" smtClean="0"/>
              <a:t>Microprocessor</a:t>
            </a:r>
            <a:r>
              <a:rPr lang="hr-HR" dirty="0" smtClean="0"/>
              <a:t> NEC</a:t>
            </a:r>
          </a:p>
        </p:txBody>
      </p:sp>
    </p:spTree>
    <p:extLst>
      <p:ext uri="{BB962C8B-B14F-4D97-AF65-F5344CB8AC3E}">
        <p14:creationId xmlns:p14="http://schemas.microsoft.com/office/powerpoint/2010/main" val="19127101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ZX </a:t>
            </a:r>
            <a:r>
              <a:rPr lang="hr-HR" dirty="0" err="1"/>
              <a:t>Spectrum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8802" y="2380188"/>
            <a:ext cx="3773777" cy="277289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2675886" y="2612011"/>
            <a:ext cx="3505457" cy="1200329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Microprocessor: Zilog Z80</a:t>
            </a:r>
          </a:p>
          <a:p>
            <a:r>
              <a:rPr lang="pl-PL" dirty="0" smtClean="0"/>
              <a:t>Tact: 3,5 Mhz </a:t>
            </a:r>
          </a:p>
          <a:p>
            <a:r>
              <a:rPr lang="pl-PL" dirty="0" smtClean="0"/>
              <a:t>ROM: 16 KB </a:t>
            </a:r>
          </a:p>
          <a:p>
            <a:r>
              <a:rPr lang="pl-PL" dirty="0" smtClean="0"/>
              <a:t>RAM: 48 KB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02125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Sources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hr.wikipedia.org/wiki/Osobno_ra%C4%8Dunalo</a:t>
            </a:r>
            <a:endParaRPr lang="hr-HR" dirty="0" smtClean="0"/>
          </a:p>
          <a:p>
            <a:r>
              <a:rPr lang="hr-HR" dirty="0">
                <a:hlinkClick r:id="rId3"/>
              </a:rPr>
              <a:t>http://</a:t>
            </a:r>
            <a:r>
              <a:rPr lang="hr-HR" dirty="0" smtClean="0">
                <a:hlinkClick r:id="rId3"/>
              </a:rPr>
              <a:t>www.enciklopedija.hr/</a:t>
            </a:r>
            <a:r>
              <a:rPr lang="hr-HR" dirty="0" err="1" smtClean="0">
                <a:hlinkClick r:id="rId3"/>
              </a:rPr>
              <a:t>Natuknica.aspx</a:t>
            </a:r>
            <a:r>
              <a:rPr lang="hr-HR" dirty="0" smtClean="0">
                <a:hlinkClick r:id="rId3"/>
              </a:rPr>
              <a:t>?ID=45736</a:t>
            </a:r>
            <a:endParaRPr lang="hr-HR" dirty="0" smtClean="0"/>
          </a:p>
          <a:p>
            <a:r>
              <a:rPr lang="hr-HR" dirty="0" smtClean="0">
                <a:hlinkClick r:id="rId4"/>
              </a:rPr>
              <a:t>https://hr.wikipedia.org/wiki/ZX_Spectrum</a:t>
            </a:r>
            <a:endParaRPr lang="hr-HR" dirty="0" smtClean="0"/>
          </a:p>
          <a:p>
            <a:r>
              <a:rPr lang="hr-HR" dirty="0" smtClean="0">
                <a:hlinkClick r:id="rId5"/>
              </a:rPr>
              <a:t>https://hr.wikipedia.org/wiki/ZX_81</a:t>
            </a:r>
            <a:endParaRPr lang="hr-HR" dirty="0" smtClean="0"/>
          </a:p>
          <a:p>
            <a:r>
              <a:rPr lang="hr-HR" dirty="0" smtClean="0">
                <a:hlinkClick r:id="rId6"/>
              </a:rPr>
              <a:t>https://hr.wikipedia.org/wiki/Commodore_64</a:t>
            </a:r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547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0317" y="1301682"/>
            <a:ext cx="4594691" cy="4594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TM03457510[[fn=Sapun]]</Template>
  <TotalTime>125</TotalTime>
  <Words>147</Words>
  <Application>Microsoft Office PowerPoint</Application>
  <PresentationFormat>Široki zaslon</PresentationFormat>
  <Paragraphs>33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Adobe Gothic Std B</vt:lpstr>
      <vt:lpstr>Arial</vt:lpstr>
      <vt:lpstr>Century Gothic</vt:lpstr>
      <vt:lpstr>Tahoma</vt:lpstr>
      <vt:lpstr>Wingdings 3</vt:lpstr>
      <vt:lpstr>Pramen</vt:lpstr>
      <vt:lpstr>PowerPointova prezentacija</vt:lpstr>
      <vt:lpstr>Atari ST</vt:lpstr>
      <vt:lpstr>Commodore 64/Amiga</vt:lpstr>
      <vt:lpstr>ZX 80/ZX 81</vt:lpstr>
      <vt:lpstr>ZX Spectrum</vt:lpstr>
      <vt:lpstr>Sources: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</dc:creator>
  <cp:lastModifiedBy>II. OŠ ČAKOVEC</cp:lastModifiedBy>
  <cp:revision>38</cp:revision>
  <dcterms:created xsi:type="dcterms:W3CDTF">2016-01-18T16:29:50Z</dcterms:created>
  <dcterms:modified xsi:type="dcterms:W3CDTF">2016-02-06T09:10:05Z</dcterms:modified>
</cp:coreProperties>
</file>