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Commodore_64" TargetMode="External"/><Relationship Id="rId2" Type="http://schemas.openxmlformats.org/officeDocument/2006/relationships/hyperlink" Target="https://hr.wikipedia.org/wiki/Atari_ST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r.wikipedia.org/wiki/ZX_Spectrum" TargetMode="External"/><Relationship Id="rId4" Type="http://schemas.openxmlformats.org/officeDocument/2006/relationships/hyperlink" Target="https://hr.wikipedia.org/wiki/ZX_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0" y="2125013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Kućna osobna računala s početka </a:t>
            </a:r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1980-ih</a:t>
            </a:r>
          </a:p>
          <a:p>
            <a:pPr algn="ctr"/>
            <a:r>
              <a:rPr lang="en-US" sz="5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Home PCs - the beginning of the 1980s</a:t>
            </a:r>
            <a:endParaRPr lang="hr-HR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2253803" y="4237149"/>
            <a:ext cx="5280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II. OŠ </a:t>
            </a:r>
            <a:r>
              <a:rPr lang="hr-HR" dirty="0" smtClean="0"/>
              <a:t>Čakovec, Croatia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eTwinning </a:t>
            </a:r>
            <a:r>
              <a:rPr lang="en-US" dirty="0" err="1" smtClean="0"/>
              <a:t>proje</a:t>
            </a:r>
            <a:r>
              <a:rPr lang="hr-HR" dirty="0" smtClean="0"/>
              <a:t>c</a:t>
            </a:r>
            <a:r>
              <a:rPr lang="en-US" dirty="0" smtClean="0"/>
              <a:t>t </a:t>
            </a:r>
            <a:r>
              <a:rPr lang="en-US" dirty="0"/>
              <a:t>On the Track of Our Recent Past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Jakov Novak 7.b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18.01.2016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/>
              <a:t>teacher</a:t>
            </a:r>
            <a:r>
              <a:rPr lang="hr-HR" dirty="0" smtClean="0"/>
              <a:t> Iva </a:t>
            </a:r>
            <a:r>
              <a:rPr lang="hr-HR" dirty="0" err="1" smtClean="0"/>
              <a:t>Naranđa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126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ari 1040ST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" y="2463478"/>
            <a:ext cx="5185002" cy="35258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426107" y="584743"/>
            <a:ext cx="2642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Atari ST</a:t>
            </a:r>
            <a:endParaRPr lang="hr-HR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006108" y="2463478"/>
            <a:ext cx="4391695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Mikroprocesor: </a:t>
            </a:r>
            <a:r>
              <a:rPr lang="hr-HR" dirty="0"/>
              <a:t>Motorola MC68000</a:t>
            </a:r>
          </a:p>
          <a:p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7006108" y="2925143"/>
            <a:ext cx="452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Takt: 8 </a:t>
            </a:r>
            <a:r>
              <a:rPr lang="hr-HR" dirty="0" smtClean="0"/>
              <a:t>MHz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7006108" y="3386808"/>
            <a:ext cx="439169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Memorija: 524.288 bajta RAM (520ST) do 4.194.304 bajta RAM (4160ST</a:t>
            </a:r>
            <a:r>
              <a:rPr lang="hr-HR" dirty="0" smtClean="0">
                <a:solidFill>
                  <a:schemeClr val="bg1"/>
                </a:solidFill>
              </a:rPr>
              <a:t>)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7006108" y="4033139"/>
            <a:ext cx="439169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Grafika: 640x400 (monokromna), 640x200 (4 boje), 320 x 200 (16 boja), paleta 512 </a:t>
            </a:r>
            <a:r>
              <a:rPr lang="pl-PL" dirty="0" smtClean="0">
                <a:solidFill>
                  <a:schemeClr val="bg1"/>
                </a:solidFill>
              </a:rPr>
              <a:t>boja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006108" y="4956469"/>
            <a:ext cx="4391695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Priključci: MIDI (in/</a:t>
            </a:r>
            <a:r>
              <a:rPr lang="hr-HR" dirty="0" err="1"/>
              <a:t>out</a:t>
            </a:r>
            <a:r>
              <a:rPr lang="hr-HR" dirty="0"/>
              <a:t>), RGB, Paralelni, RS-232, Flopy disk, Tvrdi disk, ROM kartica, igraća palica/miš, TV </a:t>
            </a:r>
            <a:r>
              <a:rPr lang="hr-HR" dirty="0" smtClean="0"/>
              <a:t>izlaz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47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720875" y="463608"/>
            <a:ext cx="7063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Commodore 64/</a:t>
            </a:r>
            <a:r>
              <a:rPr lang="hr-HR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Amiga</a:t>
            </a:r>
            <a:endParaRPr lang="hr-HR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26" y="3003010"/>
            <a:ext cx="4078310" cy="31662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kstniOkvir 6"/>
          <p:cNvSpPr txBox="1"/>
          <p:nvPr/>
        </p:nvSpPr>
        <p:spPr>
          <a:xfrm>
            <a:off x="6606861" y="3158526"/>
            <a:ext cx="4572001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Mikroprocesor</a:t>
            </a:r>
            <a:r>
              <a:rPr lang="hr-HR" dirty="0"/>
              <a:t> - </a:t>
            </a:r>
            <a:r>
              <a:rPr lang="hr-HR" dirty="0" smtClean="0"/>
              <a:t>MOS Technology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Takt</a:t>
            </a:r>
            <a:r>
              <a:rPr lang="hr-HR" dirty="0"/>
              <a:t>: 1,023 MHz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6606862" y="3804857"/>
            <a:ext cx="4572000" cy="92333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RAM - </a:t>
            </a:r>
            <a:r>
              <a:rPr lang="hr-HR" dirty="0" smtClean="0"/>
              <a:t>64Kb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Grafika: posebni integrirani krug VIC II 6567/8567 (NTSC), VIC II 6569/8569 (PAL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6606863" y="4728187"/>
            <a:ext cx="4571999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Tekst: 40x25 u 16 boja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Bitmapna grafika: 320x200 (2 boje u svakom 8x8 bloku točkica), 160x200, u 3 boje + </a:t>
            </a:r>
            <a:r>
              <a:rPr lang="pl-PL" dirty="0" smtClean="0">
                <a:solidFill>
                  <a:schemeClr val="bg1"/>
                </a:solidFill>
              </a:rPr>
              <a:t>pozadina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ZX 80/ZX 81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1" y="2607203"/>
            <a:ext cx="4472522" cy="32970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kstniOkvir 3"/>
          <p:cNvSpPr txBox="1"/>
          <p:nvPr/>
        </p:nvSpPr>
        <p:spPr>
          <a:xfrm>
            <a:off x="6196058" y="2202287"/>
            <a:ext cx="473942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CPU: NEC Z-80A, </a:t>
            </a:r>
            <a:r>
              <a:rPr lang="hr-HR" dirty="0" smtClean="0"/>
              <a:t>3.25MHz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6196058" y="2571619"/>
            <a:ext cx="4739426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Ekran: 22 X 32 točaka, spajao se na C/B </a:t>
            </a:r>
            <a:r>
              <a:rPr lang="sv-SE" dirty="0" smtClean="0"/>
              <a:t>TV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6196058" y="2940951"/>
            <a:ext cx="47394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RAM: 1 Kb, 64 Kb </a:t>
            </a:r>
            <a:r>
              <a:rPr lang="pl-PL" dirty="0" smtClean="0">
                <a:solidFill>
                  <a:schemeClr val="bg1"/>
                </a:solidFill>
              </a:rPr>
              <a:t>maksimalno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ZX </a:t>
            </a:r>
            <a:r>
              <a:rPr lang="hr-HR" b="1" cap="none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Spectrum</a:t>
            </a:r>
            <a:endParaRPr lang="hr-HR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85" y="2895004"/>
            <a:ext cx="4928493" cy="2907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kstniOkvir 3"/>
          <p:cNvSpPr txBox="1"/>
          <p:nvPr/>
        </p:nvSpPr>
        <p:spPr>
          <a:xfrm>
            <a:off x="6877318" y="3503053"/>
            <a:ext cx="3607405" cy="147732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Mikroprocesor : Zilog Z80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Takt : 3,5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ROM: 16KB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RAM: 48KB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Grafika: 256*192 </a:t>
            </a:r>
            <a:r>
              <a:rPr lang="pl-PL" dirty="0">
                <a:solidFill>
                  <a:schemeClr val="bg1"/>
                </a:solidFill>
              </a:rPr>
              <a:t>u 15 </a:t>
            </a:r>
            <a:r>
              <a:rPr lang="pl-PL" dirty="0" smtClean="0">
                <a:solidFill>
                  <a:schemeClr val="bg1"/>
                </a:solidFill>
              </a:rPr>
              <a:t>boja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687133" y="1532586"/>
            <a:ext cx="80879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200" dirty="0" err="1" smtClean="0"/>
              <a:t>Sources</a:t>
            </a:r>
            <a:r>
              <a:rPr lang="hr-HR" sz="3200" dirty="0" smtClean="0"/>
              <a:t>:</a:t>
            </a:r>
            <a:endParaRPr lang="hr-H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200" dirty="0">
                <a:hlinkClick r:id="rId2"/>
              </a:rPr>
              <a:t>https://</a:t>
            </a:r>
            <a:r>
              <a:rPr lang="hr-HR" sz="3200" dirty="0" smtClean="0">
                <a:hlinkClick r:id="rId2"/>
              </a:rPr>
              <a:t>hr.wikipedia.org/wiki/Atari_ST</a:t>
            </a:r>
            <a:endParaRPr lang="hr-H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200" dirty="0">
                <a:hlinkClick r:id="rId3"/>
              </a:rPr>
              <a:t>https://</a:t>
            </a:r>
            <a:r>
              <a:rPr lang="hr-HR" sz="3200" dirty="0" smtClean="0">
                <a:hlinkClick r:id="rId3"/>
              </a:rPr>
              <a:t>hr.wikipedia.org/wiki/Commodore_64</a:t>
            </a:r>
            <a:endParaRPr lang="hr-H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200" dirty="0">
                <a:hlinkClick r:id="rId4"/>
              </a:rPr>
              <a:t>https://</a:t>
            </a:r>
            <a:r>
              <a:rPr lang="hr-HR" sz="3200" dirty="0" smtClean="0">
                <a:hlinkClick r:id="rId4"/>
              </a:rPr>
              <a:t>hr.wikipedia.org/wiki/ZX_81</a:t>
            </a:r>
            <a:endParaRPr lang="hr-H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200" dirty="0">
                <a:hlinkClick r:id="rId5"/>
              </a:rPr>
              <a:t>https://</a:t>
            </a:r>
            <a:r>
              <a:rPr lang="hr-HR" sz="3200" dirty="0" smtClean="0">
                <a:hlinkClick r:id="rId5"/>
              </a:rPr>
              <a:t>hr.wikipedia.org/wiki/ZX_Spectrum</a:t>
            </a:r>
            <a:endParaRPr lang="hr-HR" sz="3200" dirty="0" smtClean="0"/>
          </a:p>
          <a:p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08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glašeno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TM03090430[[fn=Povezano]]</Template>
  <TotalTime>56</TotalTime>
  <Words>175</Words>
  <Application>Microsoft Office PowerPoint</Application>
  <PresentationFormat>Široki zaslon</PresentationFormat>
  <Paragraphs>36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Corbel</vt:lpstr>
      <vt:lpstr>Wingdings</vt:lpstr>
      <vt:lpstr>Naglašeno</vt:lpstr>
      <vt:lpstr>PowerPointova prezentacija</vt:lpstr>
      <vt:lpstr>PowerPointova prezentacija</vt:lpstr>
      <vt:lpstr>PowerPointova prezentacija</vt:lpstr>
      <vt:lpstr>ZX 80/ZX 81</vt:lpstr>
      <vt:lpstr>ZX Spectrum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ucenik</dc:creator>
  <cp:lastModifiedBy>II. OŠ ČAKOVEC</cp:lastModifiedBy>
  <cp:revision>12</cp:revision>
  <dcterms:created xsi:type="dcterms:W3CDTF">2016-01-18T16:28:45Z</dcterms:created>
  <dcterms:modified xsi:type="dcterms:W3CDTF">2016-02-06T09:59:11Z</dcterms:modified>
</cp:coreProperties>
</file>