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00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8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21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94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84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21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06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11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23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22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16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3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7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14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57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73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40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95BD08B-335A-4291-8BA4-E4F97ECC6888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C881A1D-97DB-48A9-A890-9931B107B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89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tkus.org/chinon/exakta/exakta_vx1000/exakta_vx1000.htm" TargetMode="External"/><Relationship Id="rId2" Type="http://schemas.openxmlformats.org/officeDocument/2006/relationships/hyperlink" Target="http://camerapedia.wikia.com/wiki/Exakta_VX10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3130" y="574608"/>
            <a:ext cx="9144000" cy="1641490"/>
          </a:xfrm>
        </p:spPr>
        <p:txBody>
          <a:bodyPr/>
          <a:lstStyle/>
          <a:p>
            <a:r>
              <a:rPr lang="hr-HR" dirty="0" err="1" smtClean="0"/>
              <a:t>Exacta</a:t>
            </a:r>
            <a:r>
              <a:rPr lang="hr-HR" dirty="0" smtClean="0"/>
              <a:t> VX 1000     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319234" y="3734874"/>
            <a:ext cx="5872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eTwinning</a:t>
            </a:r>
            <a:r>
              <a:rPr lang="hr-HR" sz="2000" dirty="0" smtClean="0"/>
              <a:t> </a:t>
            </a:r>
            <a:r>
              <a:rPr lang="hr-HR" sz="2000" dirty="0" err="1" smtClean="0"/>
              <a:t>project</a:t>
            </a:r>
            <a:r>
              <a:rPr lang="hr-HR" sz="2000" dirty="0" smtClean="0"/>
              <a:t> : On </a:t>
            </a:r>
            <a:r>
              <a:rPr lang="hr-HR" sz="2000" dirty="0" err="1" smtClean="0"/>
              <a:t>the</a:t>
            </a:r>
            <a:r>
              <a:rPr lang="hr-HR" sz="2000" dirty="0" smtClean="0"/>
              <a:t> </a:t>
            </a:r>
            <a:r>
              <a:rPr lang="hr-HR" sz="2000" dirty="0" err="1" smtClean="0"/>
              <a:t>Track</a:t>
            </a:r>
            <a:r>
              <a:rPr lang="hr-HR" sz="2000" dirty="0" smtClean="0"/>
              <a:t> </a:t>
            </a:r>
            <a:r>
              <a:rPr lang="hr-HR" sz="2000" dirty="0" err="1" smtClean="0"/>
              <a:t>of</a:t>
            </a:r>
            <a:r>
              <a:rPr lang="hr-HR" sz="2000" dirty="0" smtClean="0"/>
              <a:t>  </a:t>
            </a:r>
            <a:r>
              <a:rPr lang="hr-HR" sz="2000" dirty="0" err="1" smtClean="0"/>
              <a:t>Our</a:t>
            </a:r>
            <a:r>
              <a:rPr lang="hr-HR" sz="2000" dirty="0" smtClean="0"/>
              <a:t> </a:t>
            </a:r>
            <a:r>
              <a:rPr lang="hr-HR" sz="2000" dirty="0" err="1" smtClean="0"/>
              <a:t>Recent</a:t>
            </a:r>
            <a:r>
              <a:rPr lang="hr-HR" sz="2000" dirty="0" smtClean="0"/>
              <a:t> Past</a:t>
            </a:r>
          </a:p>
          <a:p>
            <a:endParaRPr lang="hr-HR" sz="2000" dirty="0"/>
          </a:p>
          <a:p>
            <a:r>
              <a:rPr lang="hr-HR" sz="2000" dirty="0" smtClean="0"/>
              <a:t>II. osnovna škola Čakovec , Croatia</a:t>
            </a:r>
          </a:p>
          <a:p>
            <a:endParaRPr lang="hr-HR" sz="2000" dirty="0"/>
          </a:p>
          <a:p>
            <a:r>
              <a:rPr lang="hr-HR" sz="2000" dirty="0" err="1" smtClean="0"/>
              <a:t>Teacher</a:t>
            </a:r>
            <a:r>
              <a:rPr lang="hr-HR" sz="2000" dirty="0" smtClean="0"/>
              <a:t> : Iva </a:t>
            </a:r>
            <a:r>
              <a:rPr lang="hr-HR" sz="2000" dirty="0" err="1" smtClean="0"/>
              <a:t>Naranđa</a:t>
            </a:r>
            <a:endParaRPr lang="hr-HR" sz="2000" dirty="0" smtClean="0"/>
          </a:p>
          <a:p>
            <a:r>
              <a:rPr lang="hr-HR" sz="2000" dirty="0" smtClean="0"/>
              <a:t> </a:t>
            </a:r>
            <a:endParaRPr lang="hr-HR" sz="2000" dirty="0"/>
          </a:p>
          <a:p>
            <a:r>
              <a:rPr lang="hr-HR" sz="2000" dirty="0" err="1" smtClean="0"/>
              <a:t>Camera</a:t>
            </a:r>
            <a:r>
              <a:rPr lang="hr-HR" sz="2000" dirty="0" smtClean="0"/>
              <a:t> </a:t>
            </a:r>
            <a:r>
              <a:rPr lang="hr-HR" sz="2000" dirty="0" err="1" smtClean="0"/>
              <a:t>Week</a:t>
            </a:r>
            <a:r>
              <a:rPr lang="hr-HR" sz="2000" dirty="0" smtClean="0"/>
              <a:t>, April</a:t>
            </a:r>
            <a:r>
              <a:rPr lang="hr-HR" sz="2000" dirty="0" smtClean="0"/>
              <a:t>, 2016</a:t>
            </a:r>
          </a:p>
          <a:p>
            <a:endParaRPr lang="hr-HR" sz="2000" dirty="0"/>
          </a:p>
          <a:p>
            <a:r>
              <a:rPr lang="hr-HR" sz="2000" dirty="0" err="1" smtClean="0"/>
              <a:t>Made</a:t>
            </a:r>
            <a:r>
              <a:rPr lang="hr-HR" sz="2000" dirty="0" smtClean="0"/>
              <a:t> </a:t>
            </a:r>
            <a:r>
              <a:rPr lang="hr-HR" sz="2000" dirty="0" err="1" smtClean="0"/>
              <a:t>by</a:t>
            </a:r>
            <a:r>
              <a:rPr lang="hr-HR" sz="2000" dirty="0" smtClean="0"/>
              <a:t> : Edi </a:t>
            </a:r>
            <a:r>
              <a:rPr lang="hr-HR" sz="2000" dirty="0" err="1" smtClean="0"/>
              <a:t>Plaftak</a:t>
            </a:r>
            <a:r>
              <a:rPr lang="hr-HR" sz="2000" dirty="0" smtClean="0"/>
              <a:t> ,  7.B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5" y="1859897"/>
            <a:ext cx="5804078" cy="47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Exacta</a:t>
            </a:r>
            <a:r>
              <a:rPr lang="hr-HR" dirty="0" smtClean="0"/>
              <a:t> </a:t>
            </a:r>
            <a:r>
              <a:rPr lang="hr-HR" dirty="0" smtClean="0"/>
              <a:t>VX </a:t>
            </a:r>
            <a:r>
              <a:rPr lang="hr-HR" dirty="0" smtClean="0"/>
              <a:t>1000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500" dirty="0"/>
              <a:t> </a:t>
            </a:r>
            <a:r>
              <a:rPr lang="hr-HR" sz="3200" dirty="0" err="1" smtClean="0"/>
              <a:t>Exacta</a:t>
            </a:r>
            <a:r>
              <a:rPr lang="hr-HR" sz="3200" dirty="0" smtClean="0"/>
              <a:t> VX 1000 </a:t>
            </a:r>
            <a:r>
              <a:rPr lang="hr-HR" sz="3200" dirty="0" err="1"/>
              <a:t>is</a:t>
            </a:r>
            <a:r>
              <a:rPr lang="hr-HR" sz="3200" dirty="0"/>
              <a:t> </a:t>
            </a:r>
            <a:r>
              <a:rPr lang="hr-HR" sz="3200" dirty="0" smtClean="0"/>
              <a:t>a 35 mm </a:t>
            </a:r>
            <a:r>
              <a:rPr lang="hr-HR" sz="3200" dirty="0"/>
              <a:t>film SLR </a:t>
            </a:r>
            <a:r>
              <a:rPr lang="hr-HR" sz="3200" dirty="0" err="1" smtClean="0"/>
              <a:t>camera</a:t>
            </a:r>
            <a:endParaRPr lang="hr-HR" sz="3200" dirty="0" smtClean="0"/>
          </a:p>
          <a:p>
            <a:r>
              <a:rPr lang="hr-HR" sz="3200" dirty="0"/>
              <a:t> </a:t>
            </a:r>
            <a:r>
              <a:rPr lang="hr-HR" sz="3200" dirty="0" err="1" smtClean="0"/>
              <a:t>Manufactured</a:t>
            </a:r>
            <a:r>
              <a:rPr lang="hr-HR" sz="3200" dirty="0" smtClean="0"/>
              <a:t> </a:t>
            </a:r>
            <a:r>
              <a:rPr lang="hr-HR" sz="3200" dirty="0" err="1"/>
              <a:t>by</a:t>
            </a:r>
            <a:r>
              <a:rPr lang="hr-HR" sz="3200" dirty="0"/>
              <a:t> </a:t>
            </a:r>
            <a:r>
              <a:rPr lang="hr-HR" sz="3200" dirty="0" err="1"/>
              <a:t>Ihagee</a:t>
            </a:r>
            <a:r>
              <a:rPr lang="hr-HR" sz="3200" dirty="0"/>
              <a:t> </a:t>
            </a:r>
            <a:r>
              <a:rPr lang="hr-HR" sz="3200" dirty="0" err="1"/>
              <a:t>Kamerawerk</a:t>
            </a:r>
            <a:r>
              <a:rPr lang="hr-HR" sz="3200" dirty="0"/>
              <a:t> </a:t>
            </a:r>
            <a:r>
              <a:rPr lang="hr-HR" sz="3200" dirty="0" err="1"/>
              <a:t>Steenbergen</a:t>
            </a:r>
            <a:r>
              <a:rPr lang="hr-HR" sz="3200" dirty="0"/>
              <a:t> &amp; Co, </a:t>
            </a:r>
            <a:r>
              <a:rPr lang="hr-HR" sz="3200" dirty="0" err="1" smtClean="0"/>
              <a:t>Dresden</a:t>
            </a:r>
            <a:endParaRPr lang="hr-HR" sz="3200" dirty="0" smtClean="0"/>
          </a:p>
          <a:p>
            <a:r>
              <a:rPr lang="hr-HR" sz="3200" dirty="0"/>
              <a:t> </a:t>
            </a:r>
            <a:r>
              <a:rPr lang="hr-HR" sz="3200" dirty="0" err="1" smtClean="0"/>
              <a:t>Produced</a:t>
            </a:r>
            <a:r>
              <a:rPr lang="hr-HR" sz="3200" dirty="0" smtClean="0"/>
              <a:t> </a:t>
            </a:r>
            <a:r>
              <a:rPr lang="hr-HR" sz="3200" dirty="0" err="1"/>
              <a:t>between</a:t>
            </a:r>
            <a:r>
              <a:rPr lang="hr-HR" sz="3200" dirty="0"/>
              <a:t> </a:t>
            </a:r>
            <a:r>
              <a:rPr lang="hr-HR" sz="3200" dirty="0" smtClean="0"/>
              <a:t>1967-70</a:t>
            </a:r>
            <a:endParaRPr lang="hr-HR" sz="3200" dirty="0"/>
          </a:p>
          <a:p>
            <a:endParaRPr lang="hr-HR" sz="3200" dirty="0"/>
          </a:p>
          <a:p>
            <a:endParaRPr lang="hr-HR" sz="32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5" y="3253972"/>
            <a:ext cx="4077237" cy="30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91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Exacta</a:t>
            </a:r>
            <a:r>
              <a:rPr lang="hr-HR" dirty="0" smtClean="0"/>
              <a:t> </a:t>
            </a:r>
            <a:r>
              <a:rPr lang="hr-HR" dirty="0" smtClean="0"/>
              <a:t>VX </a:t>
            </a:r>
            <a:r>
              <a:rPr lang="hr-HR" dirty="0" smtClean="0"/>
              <a:t>1000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Version 7 </a:t>
            </a:r>
          </a:p>
          <a:p>
            <a:r>
              <a:rPr lang="en-US" sz="3600" dirty="0"/>
              <a:t>New body construction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80" y="2730322"/>
            <a:ext cx="5530645" cy="36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Exacta</a:t>
            </a:r>
            <a:r>
              <a:rPr lang="hr-HR" dirty="0" smtClean="0"/>
              <a:t> </a:t>
            </a:r>
            <a:r>
              <a:rPr lang="hr-HR" dirty="0" smtClean="0"/>
              <a:t>VX </a:t>
            </a:r>
            <a:r>
              <a:rPr lang="hr-HR" dirty="0" smtClean="0"/>
              <a:t>1000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Cocking lever short-stroke</a:t>
            </a:r>
          </a:p>
          <a:p>
            <a:r>
              <a:rPr lang="en-US" sz="3200" dirty="0"/>
              <a:t>Mirror instant return type</a:t>
            </a:r>
          </a:p>
          <a:p>
            <a:r>
              <a:rPr lang="en-US" sz="3200" dirty="0" err="1"/>
              <a:t>Backcover</a:t>
            </a:r>
            <a:r>
              <a:rPr lang="en-US" sz="3200" dirty="0"/>
              <a:t> hinged, non-detachable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40" y="3445314"/>
            <a:ext cx="482957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Exacta</a:t>
            </a:r>
            <a:r>
              <a:rPr lang="hr-HR" dirty="0" smtClean="0"/>
              <a:t> </a:t>
            </a:r>
            <a:r>
              <a:rPr lang="hr-HR" dirty="0" smtClean="0"/>
              <a:t>VX </a:t>
            </a:r>
            <a:r>
              <a:rPr lang="hr-HR" dirty="0" smtClean="0"/>
              <a:t>1000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83" y="2247701"/>
            <a:ext cx="5375456" cy="41659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12" y="2977300"/>
            <a:ext cx="6344084" cy="34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Exacta</a:t>
            </a:r>
            <a:r>
              <a:rPr lang="hr-HR" dirty="0" smtClean="0"/>
              <a:t> </a:t>
            </a:r>
            <a:r>
              <a:rPr lang="hr-HR" dirty="0" smtClean="0"/>
              <a:t>VX </a:t>
            </a:r>
            <a:r>
              <a:rPr lang="hr-HR" dirty="0" smtClean="0"/>
              <a:t>1000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328" y="2428126"/>
            <a:ext cx="5048250" cy="36099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65" y="2278018"/>
            <a:ext cx="4321935" cy="37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7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809" y="365125"/>
            <a:ext cx="6087343" cy="6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Sources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camerapedia.wikia.com/wiki/Exakta_VX1000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www.butkus.org/chinon/exakta/exakta_vx1000/exakta_vx1000.htm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418671"/>
      </p:ext>
    </p:extLst>
  </p:cSld>
  <p:clrMapOvr>
    <a:masterClrMapping/>
  </p:clrMapOvr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Dubina</Template>
  <TotalTime>80</TotalTime>
  <Words>101</Words>
  <Application>Microsoft Office PowerPoint</Application>
  <PresentationFormat>Široki zaslon</PresentationFormat>
  <Paragraphs>26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Corbel</vt:lpstr>
      <vt:lpstr>Dubina</vt:lpstr>
      <vt:lpstr>Exacta VX 1000     </vt:lpstr>
      <vt:lpstr>Exacta VX 1000</vt:lpstr>
      <vt:lpstr>Exacta VX 1000</vt:lpstr>
      <vt:lpstr>Exacta VX 1000</vt:lpstr>
      <vt:lpstr>Exacta VX 1000</vt:lpstr>
      <vt:lpstr>Exacta VX 1000</vt:lpstr>
      <vt:lpstr>PowerPointova prezentacija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II. OŠ ČAKOVEC</cp:lastModifiedBy>
  <cp:revision>15</cp:revision>
  <dcterms:created xsi:type="dcterms:W3CDTF">2016-04-11T16:00:58Z</dcterms:created>
  <dcterms:modified xsi:type="dcterms:W3CDTF">2016-04-21T06:39:34Z</dcterms:modified>
</cp:coreProperties>
</file>