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691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07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23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30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1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54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85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11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5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98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67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88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06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1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6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3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D1D2EA-E43E-443D-8201-6C00E2CF077D}" type="datetimeFigureOut">
              <a:rPr lang="hr-HR" smtClean="0"/>
              <a:pPr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AFACB-B5CE-4922-9AF6-FE3376E623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7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merapedia.wikia.com/wiki/Rolleiflex_SL35" TargetMode="External"/><Relationship Id="rId2" Type="http://schemas.openxmlformats.org/officeDocument/2006/relationships/hyperlink" Target="https://en.wikipedia.org/wiki/Rolleiflex_SL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Camera</a:t>
            </a:r>
            <a:r>
              <a:rPr lang="hr-HR" dirty="0" smtClean="0"/>
              <a:t> </a:t>
            </a:r>
            <a:r>
              <a:rPr lang="hr-HR" dirty="0" err="1" smtClean="0"/>
              <a:t>week</a:t>
            </a:r>
            <a:r>
              <a:rPr lang="hr-HR" dirty="0"/>
              <a:t/>
            </a:r>
            <a:br>
              <a:rPr lang="hr-HR" dirty="0"/>
            </a:br>
            <a:r>
              <a:rPr lang="hr-HR" sz="4000" dirty="0" err="1"/>
              <a:t>Rolleiflex</a:t>
            </a:r>
            <a:r>
              <a:rPr lang="hr-HR" sz="4000" dirty="0"/>
              <a:t> </a:t>
            </a:r>
            <a:r>
              <a:rPr lang="hr-HR" sz="4000" dirty="0" err="1"/>
              <a:t>sl</a:t>
            </a:r>
            <a:r>
              <a:rPr lang="hr-HR" sz="4000" dirty="0"/>
              <a:t> 35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/>
              <a:t>Tibor Pomor 7.b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49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Rolleiflex</a:t>
            </a:r>
            <a:r>
              <a:rPr lang="hr-HR" dirty="0" smtClean="0"/>
              <a:t> </a:t>
            </a:r>
            <a:r>
              <a:rPr lang="hr-HR" dirty="0" err="1" smtClean="0"/>
              <a:t>sl</a:t>
            </a:r>
            <a:r>
              <a:rPr lang="hr-HR" dirty="0" smtClean="0"/>
              <a:t> 35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82"/>
            <a:ext cx="3296652" cy="2679035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75" y="2068233"/>
            <a:ext cx="2652414" cy="26524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1" y="3917414"/>
            <a:ext cx="2923672" cy="24077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14" y="1678740"/>
            <a:ext cx="3765331" cy="31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History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2552700"/>
            <a:ext cx="10394707" cy="282188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First 35 mm </a:t>
            </a:r>
            <a:r>
              <a:rPr lang="hr-HR" dirty="0" err="1" smtClean="0"/>
              <a:t>camera</a:t>
            </a:r>
            <a:r>
              <a:rPr lang="hr-HR" dirty="0" smtClean="0"/>
              <a:t> </a:t>
            </a:r>
            <a:r>
              <a:rPr lang="hr-HR" dirty="0" err="1" smtClean="0"/>
              <a:t>produced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rollei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1970.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 err="1" smtClean="0"/>
              <a:t>Produced</a:t>
            </a:r>
            <a:r>
              <a:rPr lang="hr-HR" dirty="0" smtClean="0"/>
              <a:t> </a:t>
            </a:r>
            <a:r>
              <a:rPr lang="hr-HR" dirty="0" err="1" smtClean="0"/>
              <a:t>until</a:t>
            </a:r>
            <a:r>
              <a:rPr lang="hr-HR" dirty="0" smtClean="0"/>
              <a:t> 1990.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Rollei</a:t>
            </a:r>
            <a:r>
              <a:rPr lang="hr-HR" dirty="0" smtClean="0"/>
              <a:t> </a:t>
            </a:r>
            <a:r>
              <a:rPr lang="hr-HR" dirty="0" err="1" smtClean="0"/>
              <a:t>sl</a:t>
            </a:r>
            <a:r>
              <a:rPr lang="hr-HR" dirty="0" smtClean="0"/>
              <a:t> </a:t>
            </a:r>
            <a:r>
              <a:rPr lang="hr-HR" dirty="0" err="1" smtClean="0"/>
              <a:t>camera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equipped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Carl </a:t>
            </a:r>
            <a:r>
              <a:rPr lang="hr-HR" dirty="0" err="1" smtClean="0"/>
              <a:t>zeiss</a:t>
            </a:r>
            <a:r>
              <a:rPr lang="hr-HR" dirty="0" smtClean="0"/>
              <a:t> </a:t>
            </a:r>
            <a:r>
              <a:rPr lang="hr-HR" dirty="0" err="1" smtClean="0"/>
              <a:t>lenses</a:t>
            </a: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0" y="367714"/>
            <a:ext cx="3568367" cy="2676275"/>
          </a:xfrm>
          <a:prstGeom prst="rect">
            <a:avLst/>
          </a:prstGeom>
        </p:spPr>
      </p:pic>
      <p:pic>
        <p:nvPicPr>
          <p:cNvPr id="6" name="Slika 5" descr="tibor7b_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4" y="298938"/>
            <a:ext cx="2684586" cy="25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Sl</a:t>
            </a:r>
            <a:r>
              <a:rPr lang="hr-HR" dirty="0" smtClean="0"/>
              <a:t> 35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7" y="1732547"/>
            <a:ext cx="6512924" cy="3605943"/>
          </a:xfrm>
        </p:spPr>
        <p:txBody>
          <a:bodyPr/>
          <a:lstStyle/>
          <a:p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dates</a:t>
            </a:r>
            <a:r>
              <a:rPr lang="hr-HR" dirty="0" smtClean="0"/>
              <a:t>: 1970. - 1976</a:t>
            </a:r>
            <a:r>
              <a:rPr lang="hr-HR" dirty="0" smtClean="0"/>
              <a:t>.</a:t>
            </a:r>
          </a:p>
          <a:p>
            <a:r>
              <a:rPr lang="hr-HR" dirty="0" smtClean="0"/>
              <a:t>Shutter </a:t>
            </a:r>
            <a:r>
              <a:rPr lang="hr-HR" dirty="0" err="1" smtClean="0"/>
              <a:t>type</a:t>
            </a:r>
            <a:r>
              <a:rPr lang="hr-HR" dirty="0" smtClean="0"/>
              <a:t>: </a:t>
            </a:r>
            <a:r>
              <a:rPr lang="hr-HR" dirty="0" err="1" smtClean="0"/>
              <a:t>Focal</a:t>
            </a:r>
            <a:r>
              <a:rPr lang="hr-HR" dirty="0" smtClean="0"/>
              <a:t> plane rubber</a:t>
            </a:r>
            <a:r>
              <a:rPr lang="hr-HR" dirty="0"/>
              <a:t> </a:t>
            </a:r>
            <a:r>
              <a:rPr lang="hr-HR" dirty="0" smtClean="0"/>
              <a:t>cloth curtain </a:t>
            </a:r>
          </a:p>
          <a:p>
            <a:r>
              <a:rPr lang="hr-HR" dirty="0" smtClean="0"/>
              <a:t>Shutter </a:t>
            </a:r>
            <a:r>
              <a:rPr lang="hr-HR" dirty="0" err="1" smtClean="0"/>
              <a:t>speeds</a:t>
            </a:r>
            <a:r>
              <a:rPr lang="hr-HR" dirty="0" smtClean="0"/>
              <a:t>: 1-1/1000s</a:t>
            </a:r>
            <a:r>
              <a:rPr lang="hr-HR" dirty="0" smtClean="0"/>
              <a:t>, b</a:t>
            </a:r>
          </a:p>
          <a:p>
            <a:r>
              <a:rPr lang="hr-HR" dirty="0" err="1" smtClean="0"/>
              <a:t>Variants</a:t>
            </a:r>
            <a:r>
              <a:rPr lang="hr-HR" dirty="0" smtClean="0"/>
              <a:t>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</a:t>
            </a:r>
            <a:r>
              <a:rPr lang="hr-HR" dirty="0" err="1" smtClean="0"/>
              <a:t>Chrome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</a:t>
            </a:r>
            <a:r>
              <a:rPr lang="hr-HR" dirty="0" err="1" smtClean="0"/>
              <a:t>black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80" y="2134080"/>
            <a:ext cx="52197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accessories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874168"/>
          </a:xfrm>
        </p:spPr>
        <p:txBody>
          <a:bodyPr>
            <a:normAutofit/>
          </a:bodyPr>
          <a:lstStyle/>
          <a:p>
            <a:r>
              <a:rPr lang="hr-HR" dirty="0" smtClean="0"/>
              <a:t>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bodY</a:t>
            </a:r>
            <a:r>
              <a:rPr lang="hr-HR" dirty="0" smtClean="0"/>
              <a:t>: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</a:t>
            </a:r>
            <a:r>
              <a:rPr lang="hr-HR" dirty="0" err="1" smtClean="0"/>
              <a:t>eyecup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</a:t>
            </a:r>
            <a:r>
              <a:rPr lang="hr-HR" dirty="0" err="1" smtClean="0"/>
              <a:t>pivoting</a:t>
            </a:r>
            <a:r>
              <a:rPr lang="hr-HR" dirty="0" smtClean="0"/>
              <a:t> </a:t>
            </a:r>
            <a:r>
              <a:rPr lang="hr-HR" dirty="0" err="1" smtClean="0"/>
              <a:t>angle</a:t>
            </a:r>
            <a:r>
              <a:rPr lang="hr-HR" dirty="0" smtClean="0"/>
              <a:t> </a:t>
            </a:r>
            <a:r>
              <a:rPr lang="hr-HR" dirty="0" err="1" smtClean="0"/>
              <a:t>finder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</a:t>
            </a:r>
            <a:r>
              <a:rPr lang="hr-HR" dirty="0" err="1" smtClean="0"/>
              <a:t>eveready</a:t>
            </a:r>
            <a:r>
              <a:rPr lang="hr-HR" dirty="0" smtClean="0"/>
              <a:t> </a:t>
            </a:r>
            <a:r>
              <a:rPr lang="hr-HR" dirty="0" err="1" smtClean="0"/>
              <a:t>bag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</a:t>
            </a:r>
            <a:r>
              <a:rPr lang="hr-HR" dirty="0" err="1" smtClean="0"/>
              <a:t>eveready</a:t>
            </a:r>
            <a:r>
              <a:rPr lang="hr-HR" dirty="0" smtClean="0"/>
              <a:t> </a:t>
            </a:r>
            <a:r>
              <a:rPr lang="hr-HR" dirty="0" err="1" smtClean="0"/>
              <a:t>case</a:t>
            </a:r>
            <a:endParaRPr lang="hr-HR" dirty="0" smtClean="0"/>
          </a:p>
          <a:p>
            <a:r>
              <a:rPr lang="hr-HR" dirty="0" smtClean="0"/>
              <a:t>                                </a:t>
            </a:r>
            <a:r>
              <a:rPr lang="hr-HR" dirty="0" err="1" smtClean="0"/>
              <a:t>strap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</a:t>
            </a:r>
            <a:r>
              <a:rPr lang="hr-HR" dirty="0" err="1" smtClean="0"/>
              <a:t>body</a:t>
            </a:r>
            <a:r>
              <a:rPr lang="hr-HR" dirty="0" smtClean="0"/>
              <a:t> cap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73" y="2117559"/>
            <a:ext cx="4148696" cy="30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lenses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6" y="1624263"/>
            <a:ext cx="10394707" cy="395838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Some </a:t>
            </a:r>
            <a:r>
              <a:rPr lang="hr-HR" dirty="0" err="1" smtClean="0"/>
              <a:t>schneider</a:t>
            </a:r>
            <a:r>
              <a:rPr lang="hr-HR" dirty="0" smtClean="0"/>
              <a:t> </a:t>
            </a:r>
            <a:r>
              <a:rPr lang="hr-HR" dirty="0" err="1" smtClean="0"/>
              <a:t>lens</a:t>
            </a:r>
            <a:r>
              <a:rPr lang="hr-HR" dirty="0" smtClean="0"/>
              <a:t>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35/2.8 </a:t>
            </a:r>
            <a:r>
              <a:rPr lang="hr-HR" dirty="0" err="1" smtClean="0"/>
              <a:t>angulon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50/1.8 </a:t>
            </a:r>
            <a:r>
              <a:rPr lang="hr-HR" dirty="0" err="1" smtClean="0"/>
              <a:t>xenon</a:t>
            </a:r>
            <a:endParaRPr lang="hr-HR" dirty="0" smtClean="0"/>
          </a:p>
          <a:p>
            <a:r>
              <a:rPr lang="hr-HR" dirty="0" smtClean="0"/>
              <a:t>Some Carl </a:t>
            </a:r>
            <a:r>
              <a:rPr lang="hr-HR" dirty="0" err="1" smtClean="0"/>
              <a:t>zeiss</a:t>
            </a:r>
            <a:r>
              <a:rPr lang="hr-HR" dirty="0" smtClean="0"/>
              <a:t> </a:t>
            </a:r>
            <a:r>
              <a:rPr lang="hr-HR" dirty="0" err="1" smtClean="0"/>
              <a:t>lens</a:t>
            </a:r>
            <a:r>
              <a:rPr lang="hr-HR" dirty="0" smtClean="0"/>
              <a:t>:</a:t>
            </a:r>
          </a:p>
          <a:p>
            <a:r>
              <a:rPr lang="hr-HR" dirty="0" smtClean="0"/>
              <a:t>                                                  15/3.5 </a:t>
            </a:r>
            <a:r>
              <a:rPr lang="hr-HR" dirty="0" err="1" smtClean="0"/>
              <a:t>distagon</a:t>
            </a:r>
            <a:endParaRPr lang="hr-HR" dirty="0" smtClean="0"/>
          </a:p>
          <a:p>
            <a:r>
              <a:rPr lang="hr-HR" dirty="0" smtClean="0"/>
              <a:t>                                                  28/2 </a:t>
            </a:r>
            <a:r>
              <a:rPr lang="hr-HR" dirty="0" err="1" smtClean="0"/>
              <a:t>distagon</a:t>
            </a:r>
            <a:endParaRPr lang="hr-HR" dirty="0" smtClean="0"/>
          </a:p>
          <a:p>
            <a:r>
              <a:rPr lang="hr-HR" dirty="0" smtClean="0"/>
              <a:t>Some </a:t>
            </a:r>
            <a:r>
              <a:rPr lang="hr-HR" dirty="0" err="1" smtClean="0"/>
              <a:t>rolleinar</a:t>
            </a:r>
            <a:r>
              <a:rPr lang="hr-HR" dirty="0" smtClean="0"/>
              <a:t> </a:t>
            </a:r>
            <a:r>
              <a:rPr lang="hr-HR" dirty="0" err="1" smtClean="0"/>
              <a:t>lens</a:t>
            </a:r>
            <a:r>
              <a:rPr lang="hr-HR" dirty="0" smtClean="0"/>
              <a:t>:</a:t>
            </a:r>
          </a:p>
          <a:p>
            <a:r>
              <a:rPr lang="hr-HR" dirty="0" smtClean="0"/>
              <a:t>                                                  50/3.5 </a:t>
            </a:r>
            <a:r>
              <a:rPr lang="hr-HR" dirty="0" err="1" smtClean="0"/>
              <a:t>macro</a:t>
            </a:r>
            <a:endParaRPr lang="hr-HR" dirty="0" smtClean="0"/>
          </a:p>
          <a:p>
            <a:r>
              <a:rPr lang="hr-HR" dirty="0" smtClean="0"/>
              <a:t>                                                  50/2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66" y="2937422"/>
            <a:ext cx="2102519" cy="19065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6" y="4439653"/>
            <a:ext cx="1592731" cy="17906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26" y="1742100"/>
            <a:ext cx="1899601" cy="15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links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en.wikipedia.org/wiki/Rolleiflex_SL35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camerapedia.wikia.com/wiki/Rolleiflex_SL35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70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Student: </a:t>
            </a:r>
            <a:r>
              <a:rPr lang="hr-HR" dirty="0" err="1" smtClean="0"/>
              <a:t>tibor</a:t>
            </a:r>
            <a:r>
              <a:rPr lang="hr-HR" dirty="0" smtClean="0"/>
              <a:t> pomor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err="1" smtClean="0"/>
              <a:t>Etwinning</a:t>
            </a:r>
            <a:r>
              <a:rPr lang="hr-HR" dirty="0" smtClean="0"/>
              <a:t> Project: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</a:p>
          <a:p>
            <a:r>
              <a:rPr lang="hr-HR" dirty="0" err="1" smtClean="0"/>
              <a:t>Ii</a:t>
            </a:r>
            <a:r>
              <a:rPr lang="hr-HR" dirty="0" smtClean="0"/>
              <a:t>. Osnovna škola </a:t>
            </a:r>
            <a:r>
              <a:rPr lang="hr-HR" dirty="0" err="1" smtClean="0"/>
              <a:t>čakovec</a:t>
            </a:r>
            <a:r>
              <a:rPr lang="hr-HR" dirty="0" smtClean="0"/>
              <a:t>, </a:t>
            </a:r>
            <a:r>
              <a:rPr lang="hr-HR" dirty="0" err="1" smtClean="0"/>
              <a:t>croatia</a:t>
            </a:r>
            <a:endParaRPr lang="hr-HR" dirty="0" smtClean="0"/>
          </a:p>
          <a:p>
            <a:r>
              <a:rPr lang="hr-HR" dirty="0" smtClean="0"/>
              <a:t>April 2016</a:t>
            </a:r>
            <a:endParaRPr lang="hr-HR" dirty="0"/>
          </a:p>
        </p:txBody>
      </p:sp>
      <p:pic>
        <p:nvPicPr>
          <p:cNvPr id="4" name="Slika 3" descr="nov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9" y="1626850"/>
            <a:ext cx="5196012" cy="38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377596"/>
          </a:xfrm>
        </p:spPr>
        <p:txBody>
          <a:bodyPr>
            <a:normAutofit/>
          </a:bodyPr>
          <a:lstStyle/>
          <a:p>
            <a:pPr algn="ctr"/>
            <a:r>
              <a:rPr lang="hr-HR" sz="6000" dirty="0" err="1" smtClean="0"/>
              <a:t>The</a:t>
            </a:r>
            <a:r>
              <a:rPr lang="hr-HR" sz="6000" dirty="0" smtClean="0"/>
              <a:t> </a:t>
            </a:r>
            <a:r>
              <a:rPr lang="hr-HR" sz="6000" dirty="0" err="1" smtClean="0"/>
              <a:t>end</a:t>
            </a:r>
            <a:endParaRPr lang="hr-HR" sz="6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/>
              <a:t>               </a:t>
            </a:r>
            <a:r>
              <a:rPr lang="hr-HR" sz="4800" dirty="0" err="1" smtClean="0"/>
              <a:t>Thanks</a:t>
            </a:r>
            <a:r>
              <a:rPr lang="hr-HR" sz="4800" dirty="0" smtClean="0"/>
              <a:t> for </a:t>
            </a:r>
            <a:r>
              <a:rPr lang="hr-HR" sz="4800" dirty="0" err="1" smtClean="0"/>
              <a:t>your</a:t>
            </a:r>
            <a:r>
              <a:rPr lang="hr-HR" sz="4800" dirty="0" smtClean="0"/>
              <a:t> </a:t>
            </a:r>
            <a:r>
              <a:rPr lang="hr-HR" sz="4800" dirty="0" err="1" smtClean="0"/>
              <a:t>attention</a:t>
            </a:r>
            <a:r>
              <a:rPr lang="hr-HR" sz="4800" dirty="0" smtClean="0"/>
              <a:t>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201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a">
  <a:themeElements>
    <a:clrScheme name="Glavni događaj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a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121</TotalTime>
  <Words>143</Words>
  <Application>Microsoft Office PowerPoint</Application>
  <PresentationFormat>Široki zaslon</PresentationFormat>
  <Paragraphs>43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Glavni događaja</vt:lpstr>
      <vt:lpstr>Camera week Rolleiflex sl 35</vt:lpstr>
      <vt:lpstr>Rolleiflex sl 35</vt:lpstr>
      <vt:lpstr>History</vt:lpstr>
      <vt:lpstr>Sl 35</vt:lpstr>
      <vt:lpstr>accessories</vt:lpstr>
      <vt:lpstr>lenses</vt:lpstr>
      <vt:lpstr>links</vt:lpstr>
      <vt:lpstr>PowerPointova prezentacija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18</cp:revision>
  <dcterms:created xsi:type="dcterms:W3CDTF">2016-04-11T15:43:00Z</dcterms:created>
  <dcterms:modified xsi:type="dcterms:W3CDTF">2016-04-21T16:19:56Z</dcterms:modified>
</cp:coreProperties>
</file>