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7"/>
  </p:notesMasterIdLst>
  <p:sldIdLst>
    <p:sldId id="259" r:id="rId2"/>
    <p:sldId id="257" r:id="rId3"/>
    <p:sldId id="258" r:id="rId4"/>
    <p:sldId id="260" r:id="rId5"/>
    <p:sldId id="262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6" d="100"/>
          <a:sy n="76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83440-7418-4366-876F-240683181F25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9D1B9-E3C8-4FD2-A38A-3442B435A6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778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D1B9-E3C8-4FD2-A38A-3442B435A67B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69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B8EB-8A21-433A-9825-2AE3FDC06D25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51C-31A5-4158-B69A-2B3E7B3F6F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520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B8EB-8A21-433A-9825-2AE3FDC06D25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51C-31A5-4158-B69A-2B3E7B3F6F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250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B8EB-8A21-433A-9825-2AE3FDC06D25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51C-31A5-4158-B69A-2B3E7B3F6F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7945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B8EB-8A21-433A-9825-2AE3FDC06D25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51C-31A5-4158-B69A-2B3E7B3F6F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1877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B8EB-8A21-433A-9825-2AE3FDC06D25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51C-31A5-4158-B69A-2B3E7B3F6F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219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B8EB-8A21-433A-9825-2AE3FDC06D25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51C-31A5-4158-B69A-2B3E7B3F6F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3127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B8EB-8A21-433A-9825-2AE3FDC06D25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51C-31A5-4158-B69A-2B3E7B3F6F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1014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B8EB-8A21-433A-9825-2AE3FDC06D25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51C-31A5-4158-B69A-2B3E7B3F6F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3909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B8EB-8A21-433A-9825-2AE3FDC06D25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51C-31A5-4158-B69A-2B3E7B3F6F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754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B8EB-8A21-433A-9825-2AE3FDC06D25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396C51C-31A5-4158-B69A-2B3E7B3F6F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797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B8EB-8A21-433A-9825-2AE3FDC06D25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51C-31A5-4158-B69A-2B3E7B3F6F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432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B8EB-8A21-433A-9825-2AE3FDC06D25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51C-31A5-4158-B69A-2B3E7B3F6F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471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B8EB-8A21-433A-9825-2AE3FDC06D25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51C-31A5-4158-B69A-2B3E7B3F6F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484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B8EB-8A21-433A-9825-2AE3FDC06D25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51C-31A5-4158-B69A-2B3E7B3F6F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362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B8EB-8A21-433A-9825-2AE3FDC06D25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51C-31A5-4158-B69A-2B3E7B3F6F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954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B8EB-8A21-433A-9825-2AE3FDC06D25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51C-31A5-4158-B69A-2B3E7B3F6F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28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B8EB-8A21-433A-9825-2AE3FDC06D25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C51C-31A5-4158-B69A-2B3E7B3F6F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388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14B8EB-8A21-433A-9825-2AE3FDC06D25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96C51C-31A5-4158-B69A-2B3E7B3F6F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442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agull_Camera" TargetMode="External"/><Relationship Id="rId2" Type="http://schemas.openxmlformats.org/officeDocument/2006/relationships/hyperlink" Target="http://www.wikiwand.com/en/Seagull_Camer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6684136" y="2575775"/>
            <a:ext cx="5280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/>
          </a:p>
          <a:p>
            <a:r>
              <a:rPr lang="hr-HR" dirty="0" smtClean="0"/>
              <a:t>eTwinning </a:t>
            </a:r>
            <a:r>
              <a:rPr lang="hr-HR" dirty="0" err="1" smtClean="0"/>
              <a:t>project</a:t>
            </a:r>
            <a:r>
              <a:rPr lang="hr-HR" dirty="0" smtClean="0"/>
              <a:t>: On </a:t>
            </a:r>
            <a:r>
              <a:rPr lang="hr-HR" dirty="0" err="1"/>
              <a:t>t</a:t>
            </a:r>
            <a:r>
              <a:rPr lang="hr-HR" dirty="0" err="1" smtClean="0"/>
              <a:t>he</a:t>
            </a:r>
            <a:r>
              <a:rPr lang="hr-HR" dirty="0" smtClean="0"/>
              <a:t> </a:t>
            </a:r>
            <a:r>
              <a:rPr lang="hr-HR" dirty="0" err="1" smtClean="0"/>
              <a:t>Track</a:t>
            </a:r>
            <a:r>
              <a:rPr lang="hr-HR" dirty="0" smtClean="0"/>
              <a:t> </a:t>
            </a:r>
            <a:r>
              <a:rPr lang="hr-HR" dirty="0" err="1"/>
              <a:t>o</a:t>
            </a:r>
            <a:r>
              <a:rPr lang="hr-HR" dirty="0" err="1" smtClean="0"/>
              <a:t>f</a:t>
            </a:r>
            <a:r>
              <a:rPr lang="hr-HR" dirty="0" smtClean="0"/>
              <a:t>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Recent</a:t>
            </a:r>
            <a:r>
              <a:rPr lang="hr-HR" dirty="0" smtClean="0"/>
              <a:t> Past</a:t>
            </a:r>
          </a:p>
          <a:p>
            <a:endParaRPr lang="hr-HR" dirty="0"/>
          </a:p>
          <a:p>
            <a:r>
              <a:rPr lang="hr-HR" dirty="0" smtClean="0"/>
              <a:t>II. osnovna škola Čakovec , Croatia</a:t>
            </a:r>
          </a:p>
          <a:p>
            <a:r>
              <a:rPr lang="hr-HR" dirty="0" smtClean="0"/>
              <a:t> </a:t>
            </a:r>
            <a:endParaRPr lang="hr-HR" dirty="0"/>
          </a:p>
          <a:p>
            <a:r>
              <a:rPr lang="hr-HR" dirty="0" err="1" smtClean="0"/>
              <a:t>Teacher</a:t>
            </a:r>
            <a:r>
              <a:rPr lang="hr-HR" dirty="0" smtClean="0"/>
              <a:t>: Iva </a:t>
            </a:r>
            <a:r>
              <a:rPr lang="hr-HR" dirty="0" err="1" smtClean="0"/>
              <a:t>Naranđa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April, 2016</a:t>
            </a:r>
          </a:p>
          <a:p>
            <a:endParaRPr lang="hr-HR" dirty="0"/>
          </a:p>
          <a:p>
            <a:r>
              <a:rPr lang="hr-HR" dirty="0" err="1" smtClean="0"/>
              <a:t>Made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: Vedran Knežević 7.b</a:t>
            </a:r>
            <a:endParaRPr lang="hr-HR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2324099" y="1199943"/>
            <a:ext cx="6111205" cy="137583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dirty="0" err="1" smtClean="0"/>
              <a:t>Seagull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272847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558344" y="841957"/>
            <a:ext cx="3631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 smtClean="0"/>
              <a:t>Seagull</a:t>
            </a:r>
            <a:r>
              <a:rPr lang="hr-HR" sz="3200" b="1" dirty="0" smtClean="0"/>
              <a:t> 4B1</a:t>
            </a:r>
            <a:endParaRPr lang="hr-HR" sz="3200" b="1" dirty="0"/>
          </a:p>
        </p:txBody>
      </p:sp>
      <p:sp>
        <p:nvSpPr>
          <p:cNvPr id="3" name="TekstniOkvir 2"/>
          <p:cNvSpPr txBox="1"/>
          <p:nvPr/>
        </p:nvSpPr>
        <p:spPr>
          <a:xfrm>
            <a:off x="1558344" y="2030250"/>
            <a:ext cx="52234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Seagull 4B and 4B-1 are simplified models of 4A. The 4B-1 may take 645 formats. The focus screen of 4B-1 is Fresnel lens achieving bright viewing. Unlike 4A, the original lenses for 4B and 4B-1 are three-element </a:t>
            </a:r>
            <a:r>
              <a:rPr lang="en-US" sz="2800" dirty="0" err="1"/>
              <a:t>cooke</a:t>
            </a:r>
            <a:r>
              <a:rPr lang="en-US" sz="2800" dirty="0"/>
              <a:t> triplet.</a:t>
            </a: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441" y="841957"/>
            <a:ext cx="4286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555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884867" y="461002"/>
            <a:ext cx="8037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Shanghai </a:t>
            </a:r>
            <a:r>
              <a:rPr lang="hr-HR" sz="3600" b="1" dirty="0" err="1"/>
              <a:t>Seagull</a:t>
            </a:r>
            <a:r>
              <a:rPr lang="hr-HR" sz="3600" b="1" dirty="0"/>
              <a:t> </a:t>
            </a:r>
            <a:r>
              <a:rPr lang="hr-HR" sz="3600" b="1" dirty="0" err="1"/>
              <a:t>Camera</a:t>
            </a:r>
            <a:r>
              <a:rPr lang="hr-HR" sz="3600" b="1" dirty="0"/>
              <a:t> </a:t>
            </a:r>
            <a:r>
              <a:rPr lang="hr-HR" sz="3600" b="1" dirty="0" err="1"/>
              <a:t>Ltd</a:t>
            </a:r>
            <a:endParaRPr lang="hr-HR" sz="36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1988086" y="1174103"/>
            <a:ext cx="94659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Shanghai </a:t>
            </a:r>
            <a:r>
              <a:rPr lang="hr-HR" sz="2800" b="1" dirty="0" err="1"/>
              <a:t>Seagull</a:t>
            </a:r>
            <a:r>
              <a:rPr lang="hr-HR" sz="2800" b="1" dirty="0"/>
              <a:t> </a:t>
            </a:r>
            <a:r>
              <a:rPr lang="hr-HR" sz="2800" b="1" dirty="0" err="1"/>
              <a:t>Camera</a:t>
            </a:r>
            <a:r>
              <a:rPr lang="hr-HR" sz="2800" b="1" dirty="0"/>
              <a:t> </a:t>
            </a:r>
            <a:r>
              <a:rPr lang="hr-HR" sz="2800" b="1" dirty="0" err="1" smtClean="0"/>
              <a:t>Ltd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is</a:t>
            </a:r>
            <a:r>
              <a:rPr lang="hr-HR" sz="2800" b="1" dirty="0" smtClean="0"/>
              <a:t> </a:t>
            </a:r>
            <a:r>
              <a:rPr lang="hr-HR" sz="2800" dirty="0" err="1" smtClean="0"/>
              <a:t>the</a:t>
            </a:r>
            <a:r>
              <a:rPr lang="hr-HR" sz="2800" dirty="0" smtClean="0"/>
              <a:t> </a:t>
            </a:r>
            <a:r>
              <a:rPr lang="hr-HR" sz="2800" dirty="0" err="1" smtClean="0"/>
              <a:t>oldest</a:t>
            </a:r>
            <a:r>
              <a:rPr lang="hr-HR" sz="2800" dirty="0" smtClean="0"/>
              <a:t> </a:t>
            </a:r>
            <a:r>
              <a:rPr lang="hr-HR" sz="2800" dirty="0" err="1" smtClean="0"/>
              <a:t>camera</a:t>
            </a:r>
            <a:r>
              <a:rPr lang="hr-HR" sz="2800" dirty="0" smtClean="0"/>
              <a:t> </a:t>
            </a:r>
            <a:r>
              <a:rPr lang="hr-HR" sz="2800" dirty="0" err="1" smtClean="0"/>
              <a:t>maker</a:t>
            </a:r>
            <a:r>
              <a:rPr lang="hr-HR" sz="2800" dirty="0" smtClean="0"/>
              <a:t> </a:t>
            </a:r>
            <a:r>
              <a:rPr lang="hr-HR" sz="2800" dirty="0" err="1" smtClean="0"/>
              <a:t>located</a:t>
            </a:r>
            <a:r>
              <a:rPr lang="hr-HR" sz="2800" dirty="0" smtClean="0"/>
              <a:t> </a:t>
            </a:r>
            <a:r>
              <a:rPr lang="hr-HR" sz="2800" dirty="0" err="1" smtClean="0"/>
              <a:t>in</a:t>
            </a:r>
            <a:r>
              <a:rPr lang="hr-HR" sz="2800" dirty="0" smtClean="0"/>
              <a:t> </a:t>
            </a:r>
            <a:r>
              <a:rPr lang="hr-HR" sz="2800" dirty="0" smtClean="0"/>
              <a:t>Shanghai, </a:t>
            </a:r>
            <a:r>
              <a:rPr lang="hr-HR" sz="2800" dirty="0" smtClean="0"/>
              <a:t>China.</a:t>
            </a:r>
          </a:p>
          <a:p>
            <a:r>
              <a:rPr lang="en-US" sz="2800" dirty="0"/>
              <a:t>Seagull's cameras usually use basic, time-tested mechanical designs that require no batteries. Seagull has made 21 million cameras since it was founded in 1958.</a:t>
            </a:r>
            <a:endParaRPr lang="hr-HR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286" y="3598672"/>
            <a:ext cx="4220245" cy="291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52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03" y="218250"/>
            <a:ext cx="5446959" cy="362361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210" y="218250"/>
            <a:ext cx="2375933" cy="356216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982" y="4024848"/>
            <a:ext cx="3810000" cy="25431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3084" y="4024848"/>
            <a:ext cx="2473951" cy="247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0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880217" y="2274015"/>
            <a:ext cx="6658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Sources</a:t>
            </a:r>
            <a:r>
              <a:rPr lang="hr-HR" dirty="0" smtClean="0"/>
              <a:t> :</a:t>
            </a:r>
          </a:p>
          <a:p>
            <a:endParaRPr lang="hr-HR" dirty="0" smtClean="0"/>
          </a:p>
          <a:p>
            <a:r>
              <a:rPr lang="hr-HR" dirty="0">
                <a:hlinkClick r:id="rId2"/>
              </a:rPr>
              <a:t>http://</a:t>
            </a:r>
            <a:r>
              <a:rPr lang="hr-HR" dirty="0" smtClean="0">
                <a:hlinkClick r:id="rId2"/>
              </a:rPr>
              <a:t>www.wikiwand.com/en/Seagull_Camera</a:t>
            </a:r>
            <a:endParaRPr lang="hr-HR" dirty="0" smtClean="0"/>
          </a:p>
          <a:p>
            <a:endParaRPr lang="hr-HR" dirty="0"/>
          </a:p>
          <a:p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en.wikipedia.org/wiki/Seagull_Camera</a:t>
            </a:r>
            <a:endParaRPr lang="hr-HR" dirty="0" smtClean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497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73</TotalTime>
  <Words>112</Words>
  <Application>Microsoft Office PowerPoint</Application>
  <PresentationFormat>Široki zaslon</PresentationFormat>
  <Paragraphs>23</Paragraphs>
  <Slides>5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Calibri</vt:lpstr>
      <vt:lpstr>Corbel</vt:lpstr>
      <vt:lpstr>Paralaksa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Rolleiflex SL 35</dc:title>
  <dc:creator>ucenik</dc:creator>
  <cp:lastModifiedBy>II. OŠ ČAKOVEC</cp:lastModifiedBy>
  <cp:revision>17</cp:revision>
  <dcterms:created xsi:type="dcterms:W3CDTF">2016-04-11T16:21:59Z</dcterms:created>
  <dcterms:modified xsi:type="dcterms:W3CDTF">2016-04-26T17:25:50Z</dcterms:modified>
</cp:coreProperties>
</file>