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1"/>
  </p:notesMasterIdLst>
  <p:sldIdLst>
    <p:sldId id="256" r:id="rId2"/>
    <p:sldId id="273" r:id="rId3"/>
    <p:sldId id="269" r:id="rId4"/>
    <p:sldId id="257" r:id="rId5"/>
    <p:sldId id="268" r:id="rId6"/>
    <p:sldId id="263" r:id="rId7"/>
    <p:sldId id="258" r:id="rId8"/>
    <p:sldId id="260" r:id="rId9"/>
    <p:sldId id="262" r:id="rId10"/>
    <p:sldId id="265" r:id="rId11"/>
    <p:sldId id="259" r:id="rId12"/>
    <p:sldId id="266" r:id="rId13"/>
    <p:sldId id="267" r:id="rId14"/>
    <p:sldId id="264" r:id="rId15"/>
    <p:sldId id="261" r:id="rId16"/>
    <p:sldId id="270" r:id="rId17"/>
    <p:sldId id="272" r:id="rId18"/>
    <p:sldId id="271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5A94D-2C43-49B6-981C-681F786F7C91}" type="datetimeFigureOut">
              <a:rPr lang="el-GR" smtClean="0"/>
              <a:pPr/>
              <a:t>1/12/2014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E7779-D4E4-40B1-A43B-A9CA381D4AA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7779-D4E4-40B1-A43B-A9CA381D4AA5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84D3-AB49-460A-BC6F-17680673275F}" type="datetimeFigureOut">
              <a:rPr lang="el-GR" smtClean="0"/>
              <a:pPr/>
              <a:t>1/12/2014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D8C1C8-4EC5-4F31-9BF6-9FEC16AD7CC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84D3-AB49-460A-BC6F-17680673275F}" type="datetimeFigureOut">
              <a:rPr lang="el-GR" smtClean="0"/>
              <a:pPr/>
              <a:t>1/12/2014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1C8-4EC5-4F31-9BF6-9FEC16AD7C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AD8C1C8-4EC5-4F31-9BF6-9FEC16AD7CC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84D3-AB49-460A-BC6F-17680673275F}" type="datetimeFigureOut">
              <a:rPr lang="el-GR" smtClean="0"/>
              <a:pPr/>
              <a:t>1/12/2014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84D3-AB49-460A-BC6F-17680673275F}" type="datetimeFigureOut">
              <a:rPr lang="el-GR" smtClean="0"/>
              <a:pPr/>
              <a:t>1/12/2014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AD8C1C8-4EC5-4F31-9BF6-9FEC16AD7CC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84D3-AB49-460A-BC6F-17680673275F}" type="datetimeFigureOut">
              <a:rPr lang="el-GR" smtClean="0"/>
              <a:pPr/>
              <a:t>1/12/2014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D8C1C8-4EC5-4F31-9BF6-9FEC16AD7CC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BFA84D3-AB49-460A-BC6F-17680673275F}" type="datetimeFigureOut">
              <a:rPr lang="el-GR" smtClean="0"/>
              <a:pPr/>
              <a:t>1/12/2014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C1C8-4EC5-4F31-9BF6-9FEC16AD7CC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84D3-AB49-460A-BC6F-17680673275F}" type="datetimeFigureOut">
              <a:rPr lang="el-GR" smtClean="0"/>
              <a:pPr/>
              <a:t>1/12/2014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AD8C1C8-4EC5-4F31-9BF6-9FEC16AD7CC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84D3-AB49-460A-BC6F-17680673275F}" type="datetimeFigureOut">
              <a:rPr lang="el-GR" smtClean="0"/>
              <a:pPr/>
              <a:t>1/12/2014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AD8C1C8-4EC5-4F31-9BF6-9FEC16AD7C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84D3-AB49-460A-BC6F-17680673275F}" type="datetimeFigureOut">
              <a:rPr lang="el-GR" smtClean="0"/>
              <a:pPr/>
              <a:t>1/12/2014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D8C1C8-4EC5-4F31-9BF6-9FEC16AD7C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D8C1C8-4EC5-4F31-9BF6-9FEC16AD7CC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84D3-AB49-460A-BC6F-17680673275F}" type="datetimeFigureOut">
              <a:rPr lang="el-GR" smtClean="0"/>
              <a:pPr/>
              <a:t>1/12/2014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AD8C1C8-4EC5-4F31-9BF6-9FEC16AD7CC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BFA84D3-AB49-460A-BC6F-17680673275F}" type="datetimeFigureOut">
              <a:rPr lang="el-GR" smtClean="0"/>
              <a:pPr/>
              <a:t>1/12/2014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BFA84D3-AB49-460A-BC6F-17680673275F}" type="datetimeFigureOut">
              <a:rPr lang="el-GR" smtClean="0"/>
              <a:pPr/>
              <a:t>1/12/2014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D8C1C8-4EC5-4F31-9BF6-9FEC16AD7CC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Zwa_Poylaki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Karpenissi</a:t>
            </a:r>
            <a:endParaRPr lang="el-G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</a:rPr>
              <a:t>My town</a:t>
            </a:r>
            <a:endParaRPr lang="el-GR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Zwa_Poylak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erses.gr/photos/selected/velouhi-ski-center-karpeni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7858148" cy="3510543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People from around the world visit it.</a:t>
            </a:r>
            <a:endParaRPr lang="el-GR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New folder (2)\Megalo_Chori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348880"/>
            <a:ext cx="3907186" cy="2931318"/>
          </a:xfrm>
          <a:prstGeom prst="rect">
            <a:avLst/>
          </a:prstGeom>
          <a:noFill/>
        </p:spPr>
      </p:pic>
      <p:sp>
        <p:nvSpPr>
          <p:cNvPr id="7" name="6 - Τίτλος"/>
          <p:cNvSpPr>
            <a:spLocks noGrp="1"/>
          </p:cNvSpPr>
          <p:nvPr>
            <p:ph type="title" idx="4294967295"/>
          </p:nvPr>
        </p:nvSpPr>
        <p:spPr>
          <a:xfrm>
            <a:off x="611560" y="1340768"/>
            <a:ext cx="5400675" cy="75882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There are many picturesque villages near our town.</a:t>
            </a:r>
            <a:endParaRPr lang="el-GR" sz="3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1.gstatic.com/images?q=tbn:ANd9GcRFHMdUi9_YIxiluyihG5SgEs5qO01w7anrl-SVy5zvRn5Ar2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876"/>
            <a:ext cx="2619375" cy="1743076"/>
          </a:xfrm>
          <a:prstGeom prst="rect">
            <a:avLst/>
          </a:prstGeom>
          <a:noFill/>
        </p:spPr>
      </p:pic>
      <p:pic>
        <p:nvPicPr>
          <p:cNvPr id="23556" name="Picture 4" descr="http://www.greekhotels.gr/images/hotels/4/25393248/2244/montanaClubS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7" y="2780928"/>
            <a:ext cx="3816424" cy="2410375"/>
          </a:xfrm>
          <a:prstGeom prst="rect">
            <a:avLst/>
          </a:prstGeom>
          <a:noFill/>
        </p:spPr>
      </p:pic>
      <p:pic>
        <p:nvPicPr>
          <p:cNvPr id="23558" name="Picture 6" descr="https://encrypted-tbn3.gstatic.com/images?q=tbn:ANd9GcTA6Pr5v_20akf5YIuQL4OqPDmXWfok5OBpc9x18XFbqIPpiEL5e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785794"/>
            <a:ext cx="2466975" cy="1857376"/>
          </a:xfrm>
          <a:prstGeom prst="rect">
            <a:avLst/>
          </a:prstGeom>
          <a:noFill/>
        </p:spPr>
      </p:pic>
      <p:sp>
        <p:nvSpPr>
          <p:cNvPr id="5" name="4 - Τίτλος"/>
          <p:cNvSpPr>
            <a:spLocks noGrp="1"/>
          </p:cNvSpPr>
          <p:nvPr>
            <p:ph type="title" idx="4294967295"/>
          </p:nvPr>
        </p:nvSpPr>
        <p:spPr>
          <a:xfrm>
            <a:off x="179512" y="332656"/>
            <a:ext cx="4614863" cy="23685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There are a lot of </a:t>
            </a:r>
            <a:r>
              <a:rPr lang="en-US" sz="3200" dirty="0" smtClean="0">
                <a:solidFill>
                  <a:srgbClr val="0070C0"/>
                </a:solidFill>
              </a:rPr>
              <a:t>restaurants with traditional food </a:t>
            </a:r>
            <a:r>
              <a:rPr lang="en-US" sz="3200" dirty="0" smtClean="0">
                <a:solidFill>
                  <a:srgbClr val="0070C0"/>
                </a:solidFill>
              </a:rPr>
              <a:t>and </a:t>
            </a:r>
            <a:r>
              <a:rPr lang="en-US" sz="3200" dirty="0" smtClean="0">
                <a:solidFill>
                  <a:srgbClr val="0070C0"/>
                </a:solidFill>
              </a:rPr>
              <a:t>many hotels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el-GR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greek-tourism.com/winter/sterea/karpenisi/photos/karpenissi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4433572" cy="3071834"/>
          </a:xfrm>
          <a:prstGeom prst="rect">
            <a:avLst/>
          </a:prstGeom>
          <a:noFill/>
        </p:spPr>
      </p:pic>
      <p:pic>
        <p:nvPicPr>
          <p:cNvPr id="24580" name="Picture 4" descr="https://encrypted-tbn0.gstatic.com/images?q=tbn:ANd9GcQhb_U-zhd1aceKU_jBnY72mZi6PtOk8uQRXM91Lx6KD5Iu5ZbH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00108"/>
            <a:ext cx="2847975" cy="1609726"/>
          </a:xfrm>
          <a:prstGeom prst="rect">
            <a:avLst/>
          </a:prstGeom>
          <a:noFill/>
        </p:spPr>
      </p:pic>
      <p:pic>
        <p:nvPicPr>
          <p:cNvPr id="24582" name="Picture 6" descr="https://encrypted-tbn1.gstatic.com/images?q=tbn:ANd9GcRhMaymVx4nJqYIUtC4356WrHsJGdWw4yCgVEYMBYDKTzkx-HP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852936"/>
            <a:ext cx="2705100" cy="1685926"/>
          </a:xfrm>
          <a:prstGeom prst="rect">
            <a:avLst/>
          </a:prstGeom>
          <a:noFill/>
        </p:spPr>
      </p:pic>
      <p:sp>
        <p:nvSpPr>
          <p:cNvPr id="5" name="4 - Τίτλος"/>
          <p:cNvSpPr>
            <a:spLocks noGrp="1"/>
          </p:cNvSpPr>
          <p:nvPr>
            <p:ph type="title" idx="4294967295"/>
          </p:nvPr>
        </p:nvSpPr>
        <p:spPr>
          <a:xfrm>
            <a:off x="3707904" y="1196752"/>
            <a:ext cx="497205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There are a lot of rivers and bridges.</a:t>
            </a:r>
            <a:endParaRPr lang="el-GR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cturos.gr/el/images/stories/karpeni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7075097" cy="338437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1763688" y="692696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There are many parks with ponds and ducks.</a:t>
            </a:r>
            <a:endParaRPr lang="el-GR" sz="32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70C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fo-karpenisi.gr/attachments/userFiles/3dc79f83bfbd6b10ad1c5c087c0d7b09/sights/fisiko_kallos/limni_kefalovriso/limni-sto-kefalovriso-karpenisi-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4664"/>
            <a:ext cx="4655276" cy="3494932"/>
          </a:xfrm>
          <a:prstGeom prst="rect">
            <a:avLst/>
          </a:prstGeom>
          <a:noFill/>
        </p:spPr>
      </p:pic>
      <p:pic>
        <p:nvPicPr>
          <p:cNvPr id="3" name="Picture 3" descr="C:\Users\USER\Desktop\Φάκελοι Επιφάνεια Εργασίας\Νέος φάκελος (3)\3o Δημ  Σχ\Αγγλικα e-twening\PA10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01008"/>
            <a:ext cx="3416602" cy="2562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aloonpark.gr/inc/images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7524328" cy="2673868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611560" y="4077072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You can go horse </a:t>
            </a:r>
            <a:r>
              <a:rPr lang="en-US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riding</a:t>
            </a:r>
          </a:p>
          <a:p>
            <a:pPr algn="ctr">
              <a:spcBef>
                <a:spcPct val="0"/>
              </a:spcBef>
            </a:pPr>
            <a:r>
              <a:rPr lang="en-US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or do outdoor sports.</a:t>
            </a:r>
            <a:endParaRPr lang="el-GR" sz="32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70C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4-epoches.gr/images/walk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3317">
            <a:off x="3275856" y="764704"/>
            <a:ext cx="2952328" cy="2125677"/>
          </a:xfrm>
          <a:prstGeom prst="rect">
            <a:avLst/>
          </a:prstGeom>
          <a:noFill/>
        </p:spPr>
      </p:pic>
      <p:pic>
        <p:nvPicPr>
          <p:cNvPr id="29700" name="Picture 4" descr="http://www.walltopia.com/Core/CMS/Administration/GetFromRepository.php?file=f428420_625738&amp;filename=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0023">
            <a:off x="611560" y="1988840"/>
            <a:ext cx="2088232" cy="3672408"/>
          </a:xfrm>
          <a:prstGeom prst="rect">
            <a:avLst/>
          </a:prstGeom>
          <a:noFill/>
        </p:spPr>
      </p:pic>
      <p:pic>
        <p:nvPicPr>
          <p:cNvPr id="29702" name="Picture 6" descr="http://exp.cdn-hotels.com/hotels/6000000/5380000/5374000/5374000/5374000_36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36170">
            <a:off x="3059832" y="3645024"/>
            <a:ext cx="2808312" cy="2106234"/>
          </a:xfrm>
          <a:prstGeom prst="rect">
            <a:avLst/>
          </a:prstGeom>
          <a:noFill/>
        </p:spPr>
      </p:pic>
      <p:pic>
        <p:nvPicPr>
          <p:cNvPr id="6" name="Picture 4" descr="http://www.korys.gr/photos/1289395807/l_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39283">
            <a:off x="6341485" y="2832676"/>
            <a:ext cx="2267700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2.gstatic.com/images?q=tbn:ANd9GcS7HFAVOAAzwD7xODGQHKAq6-NzOYI7TkHCw8geZ2xZdXsbzp7W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73016"/>
            <a:ext cx="2486025" cy="1838325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683568" y="1556792"/>
            <a:ext cx="7992888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Our town emblem. </a:t>
            </a:r>
            <a:endParaRPr lang="en-US" sz="32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70C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It </a:t>
            </a:r>
            <a:r>
              <a:rPr lang="en-US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shows </a:t>
            </a:r>
            <a:r>
              <a:rPr lang="en-US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stones, </a:t>
            </a:r>
            <a:r>
              <a:rPr lang="en-US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trees and soil – what </a:t>
            </a:r>
            <a:r>
              <a:rPr lang="en-US" sz="32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Karpenissi</a:t>
            </a:r>
            <a:r>
              <a:rPr lang="en-US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is made of.</a:t>
            </a:r>
            <a:endParaRPr lang="el-GR" sz="32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70C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219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Thanks for watching!!!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1196975"/>
            <a:ext cx="8229600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Our town is built at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foot of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Mount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Velouhi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3010" name="Picture 2" descr="http://asclepieionpark.med.uoa.gr/arktos/DocLib/%CE%95%CE%BB%CE%BB%CE%B7%CE%BD%CE%B9%CE%BA%CE%AD%CF%82%20%CE%9F%CF%81%CF%87%CE%B9%CE%B4%CE%AD%CE%B5%CF%82%20%CE%9C%CE%AC%CF%81%CF%84%CE%B9%CE%BF%CF%82%202009/%CE%92%CE%B5%CE%BB%CE%BF%CF%8D%CF%87%CE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08920"/>
            <a:ext cx="4232871" cy="31746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atsanos.com/Karpenisi/map%20of%20greece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4095750" cy="4095750"/>
          </a:xfrm>
          <a:prstGeom prst="rect">
            <a:avLst/>
          </a:prstGeom>
          <a:noFill/>
        </p:spPr>
      </p:pic>
      <p:pic>
        <p:nvPicPr>
          <p:cNvPr id="25604" name="Picture 4" descr="http://www.greek-islands.us/greece/skiing-greece/karpenisi-velouchi-ski-resort/evritania-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428868"/>
            <a:ext cx="3810000" cy="3810000"/>
          </a:xfrm>
          <a:prstGeom prst="rect">
            <a:avLst/>
          </a:prstGeom>
          <a:noFill/>
        </p:spPr>
      </p:pic>
      <p:sp>
        <p:nvSpPr>
          <p:cNvPr id="6" name="5 - Τίτλος"/>
          <p:cNvSpPr>
            <a:spLocks noGrp="1"/>
          </p:cNvSpPr>
          <p:nvPr>
            <p:ph type="title" idx="4294967295"/>
          </p:nvPr>
        </p:nvSpPr>
        <p:spPr>
          <a:xfrm>
            <a:off x="0" y="500063"/>
            <a:ext cx="428625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Karpenissi</a:t>
            </a:r>
            <a:r>
              <a:rPr lang="en-US" sz="3200" dirty="0" smtClean="0">
                <a:solidFill>
                  <a:srgbClr val="0070C0"/>
                </a:solidFill>
              </a:rPr>
              <a:t> is in central Greece.</a:t>
            </a:r>
            <a:endParaRPr lang="el-GR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 idx="4294967295"/>
          </p:nvPr>
        </p:nvSpPr>
        <p:spPr>
          <a:xfrm>
            <a:off x="5076056" y="764704"/>
            <a:ext cx="3538537" cy="1512887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This is the central square of the town.</a:t>
            </a:r>
            <a:endParaRPr lang="el-GR" sz="3200" dirty="0">
              <a:solidFill>
                <a:srgbClr val="0070C0"/>
              </a:solidFill>
            </a:endParaRPr>
          </a:p>
        </p:txBody>
      </p:sp>
      <p:pic>
        <p:nvPicPr>
          <p:cNvPr id="2" name="Picture 2" descr="H:\New folder (2)\1528_karpenisi 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17032"/>
            <a:ext cx="4619734" cy="2736304"/>
          </a:xfrm>
          <a:prstGeom prst="rect">
            <a:avLst/>
          </a:prstGeom>
          <a:noFill/>
        </p:spPr>
      </p:pic>
      <p:pic>
        <p:nvPicPr>
          <p:cNvPr id="1027" name="Picture 3" descr="H:\New folder (2)\assets_LARGE_t_183762_54185637_type12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438912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2.gstatic.com/images?q=tbn:ANd9GcSvdehukyEz5-tNKlMTER7pdXvLDPBnqlHxQLCk7HfFB9kxH0jZ5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08248"/>
            <a:ext cx="3143272" cy="2354421"/>
          </a:xfrm>
          <a:prstGeom prst="rect">
            <a:avLst/>
          </a:prstGeom>
          <a:noFill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71472" y="1000108"/>
            <a:ext cx="3568480" cy="193991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Christmas in </a:t>
            </a:r>
            <a:r>
              <a:rPr lang="en-US" sz="3200" dirty="0" err="1" smtClean="0">
                <a:solidFill>
                  <a:srgbClr val="0070C0"/>
                </a:solidFill>
              </a:rPr>
              <a:t>Karpenissi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el-GR" sz="3200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H:\New folder (2)\DSC_93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72816"/>
            <a:ext cx="3714395" cy="24654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0.gstatic.com/images?q=tbn:ANd9GcSfaMSIdcoheFiCiZ9j4ivMLV7pqcgRjNbVfkDu7_Q4SLS7MER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0848"/>
            <a:ext cx="5248499" cy="3271073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The main street. </a:t>
            </a:r>
            <a:endParaRPr lang="el-GR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1.trekearth.com/photos/78783/karpenissi_suns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43050"/>
            <a:ext cx="7620000" cy="4657725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Karpenissi</a:t>
            </a:r>
            <a:r>
              <a:rPr lang="en-US" sz="3200" dirty="0" smtClean="0">
                <a:solidFill>
                  <a:srgbClr val="0070C0"/>
                </a:solidFill>
              </a:rPr>
              <a:t> from the top of the mountain(</a:t>
            </a:r>
            <a:r>
              <a:rPr lang="en-US" sz="3200" dirty="0" err="1" smtClean="0">
                <a:solidFill>
                  <a:srgbClr val="0070C0"/>
                </a:solidFill>
              </a:rPr>
              <a:t>Velouhi</a:t>
            </a:r>
            <a:r>
              <a:rPr lang="en-US" sz="3200" dirty="0" smtClean="0">
                <a:solidFill>
                  <a:srgbClr val="0070C0"/>
                </a:solidFill>
              </a:rPr>
              <a:t>)</a:t>
            </a:r>
            <a:endParaRPr lang="el-GR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1.gstatic.com/images?q=tbn:ANd9GcTb_dBAEwKoaQ6El8s-ZXpTsuRC_lTkc3d2lV40BF3cbu4qCVR0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3842380" cy="3499018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 idx="4294967295"/>
          </p:nvPr>
        </p:nvSpPr>
        <p:spPr>
          <a:xfrm>
            <a:off x="4678363" y="1125538"/>
            <a:ext cx="4465637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The monastery of </a:t>
            </a:r>
            <a:r>
              <a:rPr lang="en-US" sz="3200" dirty="0" err="1" smtClean="0">
                <a:solidFill>
                  <a:srgbClr val="0070C0"/>
                </a:solidFill>
              </a:rPr>
              <a:t>Proussos</a:t>
            </a:r>
            <a:r>
              <a:rPr lang="en-US" sz="3200" dirty="0" smtClean="0">
                <a:solidFill>
                  <a:srgbClr val="0070C0"/>
                </a:solidFill>
              </a:rPr>
              <a:t>,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30 km away from the town.</a:t>
            </a:r>
            <a:endParaRPr lang="el-GR" sz="3200" dirty="0">
              <a:solidFill>
                <a:srgbClr val="0070C0"/>
              </a:solidFill>
            </a:endParaRPr>
          </a:p>
        </p:txBody>
      </p:sp>
      <p:pic>
        <p:nvPicPr>
          <p:cNvPr id="4" name="Picture 2" descr="https://encrypted-tbn3.gstatic.com/images?q=tbn:ANd9GcSCs7K0Z3Qr7sVNsRSCgViVYc2Y0voiVKNzyXnjEo5V1ngsKen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12976"/>
            <a:ext cx="4186733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0.gstatic.com/images?q=tbn:ANd9GcSyFppmc-4Ui1k2GpojG3bnVIGJvS_GqCaXhD1enlAGbuH7bIw9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8266959" cy="3143272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The skiing centre.</a:t>
            </a:r>
            <a:endParaRPr lang="el-GR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Προσαρμοσμένος 11">
      <a:dk1>
        <a:sysClr val="windowText" lastClr="000000"/>
      </a:dk1>
      <a:lt1>
        <a:sysClr val="window" lastClr="FFFFFF"/>
      </a:lt1>
      <a:dk2>
        <a:srgbClr val="FF0000"/>
      </a:dk2>
      <a:lt2>
        <a:srgbClr val="D2D2D2"/>
      </a:lt2>
      <a:accent1>
        <a:srgbClr val="FF0000"/>
      </a:accent1>
      <a:accent2>
        <a:srgbClr val="E40059"/>
      </a:accent2>
      <a:accent3>
        <a:srgbClr val="BF0000"/>
      </a:accent3>
      <a:accent4>
        <a:srgbClr val="FF6566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326</TotalTime>
  <Words>143</Words>
  <Application>Microsoft Office PowerPoint</Application>
  <PresentationFormat>Προβολή στην οθόνη (4:3)</PresentationFormat>
  <Paragraphs>39</Paragraphs>
  <Slides>19</Slides>
  <Notes>19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Δημοτικός</vt:lpstr>
      <vt:lpstr>My town</vt:lpstr>
      <vt:lpstr> Our town is built at the foot of  Mount Velouhi. </vt:lpstr>
      <vt:lpstr>Karpenissi is in central Greece.</vt:lpstr>
      <vt:lpstr>This is the central square of the town.</vt:lpstr>
      <vt:lpstr>Christmas in Karpenissi.</vt:lpstr>
      <vt:lpstr>The main street. </vt:lpstr>
      <vt:lpstr>Karpenissi from the top of the mountain(Velouhi)</vt:lpstr>
      <vt:lpstr>The monastery of Proussos, 30 km away from the town.</vt:lpstr>
      <vt:lpstr>The skiing centre.</vt:lpstr>
      <vt:lpstr>People from around the world visit it.</vt:lpstr>
      <vt:lpstr>There are many picturesque villages near our town.</vt:lpstr>
      <vt:lpstr>There are a lot of restaurants with traditional food and many hotels.</vt:lpstr>
      <vt:lpstr>There are a lot of rivers and bridges.</vt:lpstr>
      <vt:lpstr>Διαφάνεια 14</vt:lpstr>
      <vt:lpstr>Διαφάνεια 15</vt:lpstr>
      <vt:lpstr>Διαφάνεια 16</vt:lpstr>
      <vt:lpstr>Διαφάνεια 17</vt:lpstr>
      <vt:lpstr>Διαφάνεια 18</vt:lpstr>
      <vt:lpstr>Thanks for watching!!!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town</dc:title>
  <dc:creator>user</dc:creator>
  <cp:lastModifiedBy>USER</cp:lastModifiedBy>
  <cp:revision>28</cp:revision>
  <dcterms:created xsi:type="dcterms:W3CDTF">2014-04-04T09:32:20Z</dcterms:created>
  <dcterms:modified xsi:type="dcterms:W3CDTF">2014-12-01T16:22:02Z</dcterms:modified>
</cp:coreProperties>
</file>