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9691688" cy="6867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00628" cy="344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88821" y="0"/>
            <a:ext cx="4200628" cy="344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93BFD-EB00-461D-B9FB-948BCEF35613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23305"/>
            <a:ext cx="4200628" cy="344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88821" y="6523305"/>
            <a:ext cx="4200628" cy="344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F3D5-83FE-45EA-8E5C-7F329EA2CAF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282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1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3" y="846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4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1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8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749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799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2038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695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4002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8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261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132981"/>
            <a:ext cx="853598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192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2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978400"/>
            <a:ext cx="8534402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4080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766733"/>
            <a:ext cx="8534402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9830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2213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1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292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4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06600"/>
            <a:ext cx="8534402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6581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8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106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7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747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3229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534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5943602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2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4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7263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70" y="2963334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1"/>
            <a:ext cx="16002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F1E3D5-639E-4945-B065-73F35F91EBCE}" type="datetimeFigureOut">
              <a:rPr lang="sk-SK" smtClean="0"/>
              <a:pPr/>
              <a:t>5. 5. 2015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1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1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089D44-AC83-4BAA-9B85-28F6F775443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3804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sk-S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Simona Micheľová 7.B</a:t>
            </a:r>
            <a:endParaRPr lang="sk-SK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57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4" y="595901"/>
            <a:ext cx="8001001" cy="1058237"/>
          </a:xfrm>
        </p:spPr>
        <p:txBody>
          <a:bodyPr>
            <a:normAutofit/>
          </a:bodyPr>
          <a:lstStyle/>
          <a:p>
            <a:r>
              <a:rPr lang="sk-SK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sk-SK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</a:t>
            </a:r>
            <a:r>
              <a:rPr lang="sk-SK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sportsmen</a:t>
            </a:r>
            <a:endParaRPr lang="sk-SK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1787703"/>
            <a:ext cx="6400800" cy="40034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have 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sportsmen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Michal 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Martikán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kayaking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Brothers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Hochshornerovci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Canoeing</a:t>
            </a:r>
            <a:r>
              <a:rPr lang="sk-SK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sk-SK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sk-SK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ok vyhľadávania obrázkov pre dopyt michal martiká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michal martik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95" y="35193"/>
            <a:ext cx="5464389" cy="3637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462" y="685801"/>
            <a:ext cx="3808000" cy="1130121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WATERSKIING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20463" y="2727702"/>
            <a:ext cx="8512937" cy="356461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pulled behind a 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skis or one 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</a:t>
            </a:r>
            <a:r>
              <a:rPr lang="en-U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lalom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Obrazok - Funny vodné lyžov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35" y="116984"/>
            <a:ext cx="4919175" cy="27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231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cas.sk/img/4/article/1801681_piestany-vodne-lyzovanie.jpg?time=1374439638&amp;hash=b228b40f17eff390d4732819f6297ef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381" y="524031"/>
            <a:ext cx="4572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dné Športy, Vodné Lyžovanie, Surf, More, Mokr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237" y="3504549"/>
            <a:ext cx="7180288" cy="30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2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4" y="685800"/>
            <a:ext cx="3360844" cy="1158498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CanoEing</a:t>
            </a:r>
            <a:endParaRPr lang="sk-SK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4" y="2076774"/>
            <a:ext cx="8535988" cy="391762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paddle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kneel or sit facing forward in an open or closed-decked 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canoe</a:t>
            </a: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propel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 with a 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„singel“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your own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s.hswstatic.com/gif/canoein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275" y="202959"/>
            <a:ext cx="4491925" cy="27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9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luemountainactivities.co.uk/wp-content/uploads/2014/01/DSCN6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31" y="644391"/>
            <a:ext cx="8010418" cy="60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6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833902" cy="1344478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KAYAKING</a:t>
            </a:r>
            <a:endParaRPr lang="sk-SK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3022169"/>
            <a:ext cx="8535988" cy="404505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paddle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kayak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moving across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propel yourself with a 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k-SK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under your own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kayak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front</a:t>
            </a: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4" name="Picture 4" descr="https://encrypted-tbn0.gstatic.com/images?q=tbn:ANd9GcQy2vNF18AcljnWYrsDkZTsRkK62yK00zTPN2MKiWb6di2qCDsd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3140" y="214410"/>
            <a:ext cx="3884857" cy="22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9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5/54/Slalom_canoeing_2012_Olympics_W_K1_SVK_Jana_Duk%C3%A1tov%C3%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38" y="481276"/>
            <a:ext cx="8442204" cy="56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9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1"/>
            <a:ext cx="10058400" cy="1282485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RAFTING</a:t>
            </a:r>
            <a:endParaRPr lang="sk-SK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2278252"/>
            <a:ext cx="8535988" cy="371614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6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inflatable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paddle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tried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k-SK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endParaRPr lang="sk-SK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UXGB4ZFxgYGBoYHhoYHB0dHxgaGh8aICghGBolHxoaITEhJSkrLi4uHB8zODMsNygtLisBCgoKDg0OGxAQGywmHiQsLywsLCwtLCwsLCwsLCwsLCwsLywsLCwsLCwsLCwsLDcsLCw0NCw0LCwsLCwsLCwsLP/AABEIALcBEwMBIgACEQEDEQH/xAAcAAABBQEBAQAAAAAAAAAAAAAEAAIDBQYBBwj/xAA/EAABAgQFAQYEBAUDAgcAAAABAhEAAyExBAUSQVFhBhMicYGRMqGx8EJSwdEHFCNi4TNy8UPCFRZjc4KSov/EABoBAAMBAQEBAAAAAAAAAAAAAAABAgMEBQb/xAA1EQACAQIEAggFAwQDAAAAAAAAAQIDEQQSITFBUQUTYXGBkaHwIrHB0eEyQlIVMzSCBhQj/9oADAMBAAIRAxEAPwDGycUVpAKmYXv5+UJCgFDRUj58N9IDw8wAKdJI/CXZj5G94nSgFYBLE1IIAD38o4lFGdyxk4srIKmT4dgLilesT6v6YubuxoKihAY3HzgXDYU6U6VIZQc0CjWjVh0xZS6VJFWLCnipxVi0Q7N2QyLFOA/Lsz/r+kDSjQ6uXp90gtKy5CqPYEt7v9mAplybB6bfWLiIJkTE2bndvaDcKtLKu/TYC/zinDggkU/TygkTSlXh+n3tClG4w6ZNFEhgWo1q26OI4mSEktQM19yw/WGTGU9WL3Ydb/vAqVJSWVWpdj7fNvaJURF6gslwKl79B7wBmhdLPXYkbvzWlIbLxZDEkqAFiSzfUx2bjtRCApQAqwrUXABs8ZqLTHcWX5bMCSUrQkqFAdXF3Fvn+0qsLMKD3iWZyNLMochmMGy5KVIIOptQpq025Z/aGYrCNKS6mVWxcBL9D6teFmbYij7pwo6n6bnhhUR0Wq44FbX87R1CK3FORenR/t4bMxbhIN7B+H22FdxHQSSJSyQwL36NztCmYe5c+VfUV9YfgABqfdNLXJqS/rBcwAqJega5O3HNt4l6FFeVaK6S/BcAefHpDcOsEupjsYPxOKCvCfFVyQNgOlWaA1YdOkKBNGcMaUrf2aKjsA2fLCz4Umo+68ftDl60h0VLMelXLg/SD+8SrSxZr+XDMPeCV4QTDRnZ3qLdBV2ilroNGdGJUSxSN3PI/fekRLDNett/sxY4lKT4PhI/Fpb3f7pFllUhBNgTpoWcdS1zGrmooCtyrLlLOnSa2ZYTXkvDZ2FVLWxoH3u77MY0yZkuWpyAVcsK9fOJ8chK1d44UVbt0rXaM5VVYpbFMJNB4iQBYbj1NT7RWYqaEhQBuHJJc7UanBsDF4EpNDf7b76wPPyVC2UVMp+L8B7cxhDfULNmclTGUSCfECLfVtoknyEEgsdQNQA+3MW83BrlBQSAQbApd2NWapDCAkSVJZWi7+tHb5/bR1JpjsU5FT9+kDzpLqJ3MEYhgpQIIeoHHnx5Q5OHUbpIpR/34i4qxFyDD4IqKQ9SaMW+exjRTsAmUkpqD+Jw5+ggXJMDOUt5Tp5XskC7ljB+YyQEMFqVuovc89PKMqjvK1xbmdnFLn+kfQ0hR1U5YLBRp5wooWpcolBCCF6Qwvs+wpe5tT5RXzZaQEq1O4NjUFrRelZmJ0Cg6kAsNw1q+kU+aJSF0CwQBRbOaULj7pGUE0y5RHZbjFDSoH4abfZoYnm4wKSWBUt6lm+2/WBpaQtKGWmWpAsEKdWxJLaduYTgl08Xd7Nv+sDjrcWxNPnKVUjxFtrwCVOxNSSdvpFkqeNITu4Du/W3rtFYtTKo3n184pCHy8UR4S45EOnLcltmfj0b9ohmVOpT2tyeh2iPDJKlaRqc2AGomlgBUmHlAn73jYXrDZU8aqhx/gtHZuHUj4kkAlq88OKP84hlrYlnd6CBxsCLBcxk1Bb0a1jAyprl/o1nF9+sWM+ZrlJ8JSBYJbZgxq5rFIuapKipJZjRuRz97RnB5gZb4WchAqFlRNkj4b+JTVHlxzFj/OCalglQNSB8JLCgoHoACaWEUmXCesk6V7HYMLEpC+hpUVg7DzASe8K0EHSDoCiE/hUpiK2DeZfaBwVwIysqUp6szHxDTShG4h3eFIcs5oHFqbtaxiRUwCWtbuta0uCSSlPirVioqLWfSBX4g8BWZRSshCkhIIQsa0zDZQOkhtOol6EMN6xai+IrHZOIJYJDmgAAcH38/S8JeKsCGetG/WjfKHpwQVLlFK2DlxrClam8a9IbQkBKRU1Z3agJzMSv5aWdClTRNUjvSs+KWlIUQlFUJrMAcEuz7xWQfAFlkKYlQSws9SOg3PlGil5xKRKMtMsktVaQGUz1II9HHW++TlzGJHLHbq3/AB5RZYSYk3AU1hb0jKcE9xXJxPGm4cl6bdOYjCtZqdTl6XB87CHjEEMkOQDZvqK+UCKUalviuNj1YdYaQHMWoKI1OTXf6ncxHLxCkihFA4G7PWIcQp7U549OIZJnkHrcRajmGHTcd401HhD3DPx77GLOfmJUK8CwanMU03GqUQVIQVA/lBAYUDem8ESJrCtSz7AO9m8miZ0lYuwUjEB2IatKj1eOJxqRMCXIbg/UmsUk1ZJsacVvEagSQw2Z+eDDVIDXYjNNKQQg9KUbex+3iBOYIIqdJI+Ft9zW/wAor8GFMHJpXehtT5wsagMTudzFKkkguZ8y/wCpQPWxN/pFhOw6tOoIEsOxCSSx3dyWPm0AiTqLwVgwQLq9yA3lGrJZc9l8Mp1kEAAVc3PDDb0MSY+akJRrRqf8hAG7nqai53juEXokk6CxrqBAB4fcgPxAWYEAJ/KQ7AvUjzp78RztXk2GyK+YoOWllupEKIl4sgkBBbZ4Ua2JLqRikqAUlnAubcGnrzEObKKkl6kVfZrMPcRQ4eeUJLX4IcNtE0jG6gUq1DUG1B7CwI+Txj1LjK5TkzkpZZnLXMNCmNKA/e/lAS1FKq2s0ET8SgtoBpybmNrE3C1TGptDdAqXHkXc+W0DzV3PAiBMzesFhhQV5xY5XOVKRMWhRQtwgFiCAofmsn3ivy3CrnTEypaSVqsLeZPQVrGizXCLwqQlE0LI/wBRA8aQW8VWZJpvX9NqSmnmithNRekmUMvCTis3LfHVgzE35pT0gjC6AokAt1vW9vrDsBjRomIAKHLvSjt12Zh+kOk5au7eA/iBpEV6jl+vcpQjH9BPOx3dsxe7Xo/HXd3ijmqLl+tYNxktT2I+mzXgYLu4sLcNc/KMoRS2EE5RNmLVol6tagQljvc/IGnleCJeIPxFiFFlWJZnBDG9/KnpWSXBBTSr1a4qAHfeNR2NyZGOxaZcxStLGZMU7khLA1NCSpQ+u0Kq4wi5S2Kir6IAOLSEkHcUZjY7u7gfOIMUhDsS7Kq1KbkObubDrxHq/aLspliJRSlAQofCoLWa/wBwKqjnoTUR5bmGAWiaUrdTPpd/hSVDUOUjQfIeRjlwuKpV3JQ4e9OZc6ThuaTIewmMnyEzEGWiWsFu9KhqFNKgEBW9Q923BrL2uw65OmUvuzLQgJQzaj+Y6qPMJqQeaBnMW+YdsZujuZUpAlJAQFuouBLSpwAwHxCjnaMbj8wmTfCsJoNe4s4ILmtOOImjUxM5JyilH37tYuVNJXAJ+L71Sf6UpDWCElNAzuauaGqnv5RY4iZLOkaClSU6SEFIq5IVZ1Go5o3EB5QqYkul00uAa125gjEzlJA1pSSXqxcEkk1f7pHZJ6mAOvFlNQCPKoc+ZO33vEK57kkqL7Hq3TaGT5lQGDj7EQVD2ps4LbgitYaESTdZBLEpDP04B9aQ6WgEBi1LcQblKQtJBDqLgl0vUUASTUvV9iBYiI1ZaXA1Vq4sQ3384u9tx2BVqqz+UFSlB/FZj12ptFXMTpmkamp4SpvMPWkFoOkeJienWHuNMlXKY0fzgrC4V9r/AH6QNKmA0g+TNa0OKBsIlIAiszKe27OWiaZiQ9TFDmeI1L/tT+sXYktMHO0kBNz90iTELGpyCHNQzeUVUnEF2ZjDp+JJZyT51aJtqVcuZOIK1JSkMkAA0cAdTA+cYipSku1CydO5ZvSC8klyyQpJWoDUSVEBILM7P5QNmsvWugA8mp1peMtM1gexRTcQtzUwolXhACQSHhRpoSDpXpNRW1R+8TyGJKnQgpGoBj4i9hWhF7x7rnfZnC4k65uGdX5kOhXmWoYw+afwzma9WGmIWnYKOhaeBvqPtFX5jsYqbipcxgtGnlUs3PJSrf1i07Ldh8RjVK7jT3aCxmTDpD3001EqarDkVDiCsT2OxQSgHDqclrhZIo5AD0+9o9HyWQrA4OTILCZVSwkuylqJALNUBh6bxwY/EPD0s8VfXuNKccz1MBnn8L8XIQVJVKnNUhCiFN0CgAfQvGBQoinuI9XzbtBrJHiKXKXdnbcdODHmOZh5yyAw1Fg7/Pd7xHR1XEVYt1lbkVVpqNrGo7GYwICphUEvMTLA3ZVSH2STp5qB5w7tZnUrvwmWAtSRpWpSRVZDLYgggAkhq7mM/liz3a0mgJ4v+lGvD8vlSSqYJygFIbTXwn8zncj949mNXLCyRz9VmkE9nshmYzEokyCCop1ElwJYBrquQ1B1ccxusz/h7OkS1mXjEPcoYoB6AuQTw7RquxnZpGElqxK+7klaACBqdIdwVklns4ADbxQduvAsMrUio0ILAEuTqSzVrWPm8Tj688QqdK1ns9HfmjtjRio3Z52pKxReo76SS3m1jaBVSCbBuOBb79IvcRI1KKm06hqZvv2h+ByfvFAA3VpAs+7uaBgXaPbinY5GUiMIwqCXFHswpTli9o1X8PpgkTZkyo0yFg9dRCh6smnQExppfYtRkgFBUyn0E6QqgCi6aMaDlkk7xR59mQwE0Ydh3SNKVlLulRAV3gcmqVGj3DgvqMEsK69OcexsFUVOcb8XYizHM3OpiA7qchvFUvc7w84aXNwkrFrAOs/Cl0Emy3VuksLAGuxjG9qJ5JWJfhlvWX+Wgqk3MpRcgOdNtodlOb93KAUFmWEpHkskkkVsWPt744WhGkr0la6s+Om51VXBu0zYzOzc0gJlqBcAhKiHAZKSpJSdM1IAqx1BmYxlJaD3gE0kKKW0JB1JIPhB2FC5c89IvMJjkqw6ZiVEYjS4lyk+FpammKWCGKiASVGjtfewxOFmqkIQkJCQVKT3SUgvpIBV4W1UO6Sp+YcI5v0y46p/Dbu3TXiglLKrSjpwtr+b+Zn8rmqR8SdA1pBOpClFwUjwPqs4pQtB+MlMlTgKLnxAuCWYsrmnHvGg7K5Zh1KmnEBghktMUQdVjxYsBU/FW9bXLMgDMWmSiuiQQAAGKdSUkOxcM5DuagxvOk5wTas/n9DjslJ2d18jy3ELAIAIU4BdiNNC6S+4u49LmD8v7PTZmnT4tQJAAJUn8pUE1Si9Wo3kTu8i7NKWt0SF4cpX4lEgBSQQe7Lk96klKbBIDqa1b3OMJLVqll0DSRqSkBK5ikEA6QPGU1ASTSm8R1ZVjznN8oGH0gJmLWkMtZSEoM1iXQpTEAFwAQ5YERTYmatRUGCilaQSlTpNKsWH28b3tEmfh5RRKmaksXUpiHfWkJ1OStgU1Uaq3KhGUw/aVQBM9QmJuU6A7sW8Q0qBBvXcirwdUPgRy+zqSrUpILpSpRT3hIKwDpLAhxUH0iPGYVCWaWrS7aiFMaEkeJIBtBuc4iUqahKZi0pCUomIUsulSAQoEkBKxRgdRdxR3iozmbpUlNChJcgFzvctuDYW6QWaditLEwwkx/ClJHTQPJxsYbmmEmIloWaCqTsyuOoI44PEV2HxWioJqTsD6Vhk7FmYRrLgWfYQ0531J0IFzuo+kQmYCXcE/fSJcUhIR8IfaBJMuoi3IWxZGWoF2p1P+YFmyzU7RPiQQxKgoGzfqNjEZQPaFfQB2GxSpdE7tQh6xczwoIJWgvR/26eUU2HXpIU24rxBOKxqlFg7ck/XaMmtQQFNllZKmNY5FqhKG/D7E/MAvCgzMD6DQQbU6OT+sNXMIoQ48oDE9Ju4h4ncH3jW4Eq8YhCSpRZIuSWb038ownbHHzFLKpQOgp06kqANeigKvbSSYrO33a/UruwKIo3J3JjG5HN72dNKkq0dyvXoqSaaHqAGUzGHj8JkoqU2r/xsGCxCqVXFR05/gtMnz+UZqBMB0y1BSqfEEmoZTV5EbfOUYI4QYnDSZLLOkTAEC9wQangipjzVDnUvulOU6VKdIcpdy3PPygaRmasLqRQhRX4D4kpC0lGoC2tj8XSFhoKtBra3abYqbpyjLfssenZF2cwuMw6lFAlLSSkd2tkg+FYUUml9jt6RgcnyAzJ4WpaUyxOAsWWErrpqzEhq9eIG7KzyErJmzEpCgWQaqLF6ksGAHJtCzPMTiJiEykFLMlCE8igLC23lUx2Qw0YxcpvSxxzrOU7QWp6vn3a+YkICZbFUpMxQJKijVZP4a3+VI8/zjMknWJmpImUUoOdOqjpSTsTyIOzLEzZMtKpyJiklI1TRpUAoACpBYigpw0ZLGY3v5vwFQB8KbO2/SPncBgaND4klfi9efyPWraxtxLnCT1qGukwDdKWAA8IcCqT9h42XYtEucPEjTNSfCGJdNHUDQed/KseYJnTJCzNlkWGtBrRmOobi72Ic7VjY4TPwlAmTpf8ALFgQQ3eTKvRJYpQeTpfbVH0f/XzJOPH3p2HlOootqR7Z/MIlpTrKUJAbgU87CPEf4vS0nGTKaSSkkk3dKfYD9IkyjFTcfMLJErDp8JmKUomreEP/AKit2oB03O/iVgJ6psubJlLnSDKTLaWlSyFJd+8CRqIKWqaUNjFUU6Tk5rR6Joio1UUVB6p3aMRmGVTZM7u+7dYUZbaVrJ2oGrUUY70pAWdYWdIeVOTpU4UQ4LApGkeElrmlxWLrE9p1S8SJk2VNTMPxmZ4FVRoSpgkEKAY6i5LesZ3NcwM+YtZLszOXJ2Je5McUKbUrnZKonG3E0XY/F6RMl6+7SpImTplz3SQxQHsSou/Go1pG2wCVKkLOHSqTMlBKVBQCpi5Wl0qYDwKUAGBexdyI8u7K4sIxCCvxJSQSnnS+ke7HzAi7k52tE9U5M1iQXUuYkKfYgGhILXFo5VTtXkraPW/adHWf+SfFGpwPaKTLmKV3ZTLmI/qa/GVKAJStT0D1FbuIusnmSz/UkEpYvplq8KnL6NJoKAxicEpOLCTO0DxuZpprSSEmh8AUA7BnNN0xa5lmJ06cNLShKSyWp4UkMVEfGr4uGYGlRHXSjKmsqZzVJKbu0bU51PUjV3aiFTPhBCFGUAQWJIYksaHno1PJxJB0yZ0xC1Tu8VKmHuizg6EBQ0hJLuAok81IgbCdowUoUtwUgBQagNiAOem5YRpJGOkTEHvEFQP4Vo9LG1o2hTctEr9xz1KlnmbS7yxxePlJATOoqYGCQFF2bUCADQAu5/SMNJyfDz1KXgkhRUkES58tQlpQCzJO7sSBw9aQXnHaaTgp3h7zxAEoKioBKnOoBRYH1soMIDy/tfIQqZOTMUoqZpZmrSEs7slSfCTQcU2jKpFx4GkGmtytzXsniArvJkmaudOUT4BqSCVVKrson8LsAb7CHMey0+WhPeSzLSKlRD1IpqIOm4Iu43eka/BdukTmLqAP5FJLHglSaHq7dYuJGHl4gd8VLcP3alfEmlRpPgodQBb/ADlfUs8szHs8uSgApNZYWVcORRiKfO4jN4hISSx/SPT/APwpc+cUrXqYaQpagdTO4CVC4NX6WIYxhs6yGdh1J75DAkhKgQoEjqP14MUSUeIDhPDQ6UAHcdOsKcSVcAWaGADmCwBCgGpWHKlk1a7ekRJHWCZM5h5ijUb94VgIpaCXYXpDVo9PSC5eISHgYqIJJ3ibAWWCxqNAdMt6/h6worBPWKBNPKFCyoD6QOGBHwj0vEE6SEIUrS2kE1bYPBqZnr+kVXaRa/5TEaKnulsB5Xp0eNFZPUT20PnzO5yVTFEAhyXdWr2oIu8uCZSCj+YlJf4u7GtSvMl3bhopU6FKmFdDpZA0lio3PxFmFuX2aLaZmCpcoErSNSQ2iWOOqvm0Y9LTlUkoR2+fozo6NpqnFylv77UAhYVpdc1RIUWLhNTcGgPo8aDFZXKVJQFpDhL6rFzU13vFNg8IVICJkzSwDuaoSX0gBIcuAbepibOc/QfDLKiGuwBNKlqt849Xo6dLDwlGqrvuvueX0nRrYiUJUnZLttt6lTj5GkNLdhepq/R2+UXWTGWiT3gdyCC+6nJJp0KR7xmP5zxPVtwS/rXeNPmYAky2KQ6S6Rq8Lk1NGcu7An0jShkqVW2vh3s+YVnOnRSv8W1wjs5nU2aoypk9a0LCu8SS50gq8CSz1SC7mzARFneDQP6khKpWFWQFG5cOCpANQgkAPWtrxRZLLVqBWFdyC8xn+Gj2qxZidgTGhx0/vh3szw4dPwJsC1nF9PAj5vERUK3w7cffGXLlue7Qk50vi39+hB2ckIVPSQgiUlKlKWp/EEgsbpbxNV9wGLtEOfYjDrmlcxLKXUGWaCruQ9Xc1BekdzjGdxh04cvrWy5iTdKLy5RI3AYq6kD8LxmEISpdPAPcf8R62HhOlNK93yb07PHn+Dz6841ISstOa37fA3uQ5x4hh0oCElRUSgliCwOgH4aGzn9DucjzsS0L1KUEqolSjRxUlkmpqnZz0aPLslwrq7xJfR4WYE2BBrsxvFnj500moUVN+ItT1sI9CriFGLprXU8+lh25Ko9NDvbjDy8TiDOM0hOhKQGDkpHJ29IymEy+WpSgmazB2IuHD1tQVh+cpnXUKdC7RD2eQlU+WF/CpWhVasrwnyvHLBZ5W5nTUlkjfkWIlykAhDU5ufMxT4ucoFyG4P8AmLfGdnMQMR3MiWubqJ7vSHdOzmwIF3aNVlHYpKQ09QmzR/05ZeXLV/6sz8ZH5Ee8J0nGeRrUSxMJQzxehj8pxmMUhcuWomXNJK0rYoKrlXiFDQkkNaLjDZdOTqMqWpYdwaFJtTUNIUNnTxHoWD7PyStGpKSUsAopDJD7JFAHPzvWJc4nJllSN0kj1HEejTwkM2V6s8+tjaihm0SMTg8Ji0JNESyauFsS+1EnxDnybmCMBicWkKCu5AdwACfNhqF73uTB5zdUsKZIU7XoWD0B2v8AKA8Dh580OZehyfi8IboKlveOiUqWHbVR5Yri2kmcKnWrxUqaUm3qrO6/BRZhIXicQpeIcE2JILkBvAkHwppvEkzLaaZIKt9N68hrGNCcqkggzFGYRsKD5fuIbjc9lSAzol/2ip9h9THz9fpvCRvSowc35L7+niexTwGJnJVKksvZv78ygwOST0EzGEtlVB9xTcRsuznaBSCJWIYy7BSQ2ngH+36PxbDY/tcpZaWl/wC5Z/7R+8R5fm8xwZigXLMUsH2sOscXW4mq804xS5cfqehGnCnpFs9vwi0h0kBRG4ASS1rXgHNsnTiZM2SpRTrspgSCC4LE3pW1Hs8QdmsWZuGSqmpJKTvb/DRcgEbXjpirKxLep4FnGWnDzpkolyhRD8jY+zGAe6NzHsua9hJOKWV65iF21B1hXUuXKrVrFav+FKRbEKH+5IYeg/eKzCPL5iNLUIcOOsOlkafL9f8AiN/mH8O5oATKnS5gb8YKSC/R3FYkyX+GJWiYMRNEqYWCNLLSRcu7E1ptCzIZ57MIDF3f3EPlpBLH5/URp8//AIf4nDgmWkYhNSVS7pCfzJvXo9ooThZiSdUtYNvhP7dPlBmQWGpURTUPWFARlE1r84UKwz6ORMJahMSuYbLNaPBWKYAcwxHmPbLsICVz8OkMazJYDs5Z0gXTWqRUXHEZTKezsooOInalSyrQlIUQSQxUoG+gCg6noH9qVNDLcsCk14IDg/KPNsZkaVJKUTlJBVqOllaWdwmrJd60NhGVSvGnScpySSel9/8AXjvcdPSollv8vE85zOb/AFZhBBSpRIbYbD0tAcqQuaoJlpJJLDqeByegrHouH7E4Vw6px5OpP00wVm2DVKR3WEw5Sm5matSy4qKlw+4AA6G8RhukY4qeSmpO27tt2sKtJUlmbS5amKRkKZKQvEqUVCpkyw6ugUqoR1DE+V4nzrFJUig0uLAhgP8A5K1Hzh87LVgalAoJdtZ0ksCSA+5b6cw4YErlkqS7UUSxNSQFPc+cevTrxjK0Va+hxyouSvJ3tqMy7M5ehEqYyUC5D+ItQHo8WGFQiWFYtQAloLypRBKVTCPAQHb+49ABTUIz2HyOYtSUJJKlFgHA334A3O14J7QYhP8ATkStSpMkMkv8aj8ayOp22GkbRyuhDO6trdnBv3udHXSy9Xe9+PJe9hmAyxeMnKUtRSkkqmTFOW3IfdR/zBmWZFIStSlBU0JLBKmSl6FyxBUzgNR/lFtg8FjikSZWGUAEpq6QkhVjqJYv0JgHPMixchJUruylSyFaJgOlW+oFiPOOh0qb1c7mfWSWiiPxGdiWNCNKQLJQGA9AwEUM/OVqPrDsLlUyYWSCo/2gq+lPnGnyX+Hy1qCpwCJYqsrWKJFydPw+vzhzhBRvHxfDz2JVWV7Py4mMlpmzl6UBS1cJc/S0bjIOwXdFE3GLMsuFIkyxqmKIrayR1NOsbbA6U6UYRCZaCQBOUkA8PKRsP71eYEH4fLkpLk1WpSSokqUpaX+InyPkOIqMba3subWvgvv5HPKUp6b9nDxf28wWRhlKTpQnupai3doLrX/7i7q/2pZPnBUrDBKBQB9SEpFNK0glIO1dJDeUC4rNEygkkAUSpgXJWhZStJuQ6VGpo4iEoxE/V/0ZRWFuoeN6VG4ch9r3MXVrRoRc5SUY8ZSerfq2+7k0YwipPJFOUv4paL6Jd/NMJx2bSkAh/DNlOAmpCqgOHoa77pioXlk2eszJgElKmJe7tUgbOXNWvvFihEjDAqDOKmYs/Nzb0aMjn3btNRJHeH8xcIHlur5DqY8CXTlWcnHo+Lb2c5fRbct79x6P9MU0nimrb5V9Xvxe1u9l5OMiQCUgeG8xZ+bmiflGRzbtoioQ8w9PCn339BGXzLHTJ5easq4FkjySKDzvA6MP5RjHBTqS6zFTc5envyOxShTjlpRSQZjO0E+bR9CeE0+d4rkSHL3g3uUpZ6k25PQRGvFEWQOgep9g0d0KcYK0FYzcm9yTD4P7Eej9kcjlKkgzEOXod4weEma1hIG9T0jeSc4ToTLlvqIYM9OsUxGkybDIlJUmUXSVlXqW/aNDLmuPpu/+YqMkwwlBCQHpQ8ku/mf3i6xKdNSBVgOX5ikIJwiklNQUkdb9YdNDDUT7RBIWob194U5ZNCQekADZWHSqoXXh94bOQ2x+sRADcA+8OSob2hAR96p/CPa8OOIPDecHIIU2kfKBly7uzjlMFhAR0/lR/wDUQom7vomFCsBOid99IHzLMdAUojU1mPp9YhUerwybLCgQRQ3+9oio5ZXl3KjuZrMMYqa4USAfwpp6RBJlMGsOBBystXqCQH1fCXAccxeZVkyAHUdawbbDy5j5KlQr4uTd7ri3r78D0HKNMpcHKTqT3gOngMCfJ/eCl4eUZiNMyYAk6loUgHUmzaknwh6mm0aGbkiFAqLp3oYrlZSUklKnJASdQajvtH1mCjQwlHJSnKMnq21v6O3meXWhUqzvUimlt2fInw+XSC5WqWqYq/4GD0SkFmH1PlFJ2g7OE6jJl6aaUqACgpJDKBb5PZhF/iZkw/HKC6WDKBO1CHFfqYzGWSlSFKP9RL2QABrUoslDsCPEAQONR8+jCKvLNnkpLle+/jpb5E1+pi1lTT52t56aguJyQyZapcuWtT0KtLLOqnxMGd2GzXuXFT/DnU5M1iSHGl7guEmlvk1bxt04IAgTTrW+oqY0V/bukCwDwPm2NRJ0hnJ+GpoK15vSNaVJtuC1u9yq1ZWU3pZEZloQDLlz0y0qoSiWtcwqIb8LJQz0YO8B/wDlzDIOopmrOkJAUghwkADwrI1Gm4JgnDY5lBSdAJWXClDwoI2JI/EQ7VtSIsVOlhx3gmUVpQgFZcqUoEEUSoAgAud6GPPxdTFUq/U0E2+eVP6aJc2x0pUalPPVaS5Xf3+gNic0kyHSMJiPCH8WlKbP+DaAU5t/MpdaO7QhQaUHCSpn1qeqyxo9OkGycNiZ6lrKNBKn8XhYGwb4rdIkk9lAP9Sa/OkPXzP7R6bxuBwyjLFVk5JK6vmtLjZLk9tDzeqxVVONCnZPi1l08dSrxuZVoYtEfzE8OB3KCvvAtVFAkV09HJO17wWjAyJHjCQ4/Esu3WtB5hoy+e9ukJdMr+qrmyB6/i9PePMxn/JHin1eApNtfuktF4bd1/I6sL0ROneWJnv+2P338vM0MqRIw7qHiUKmYs25Lmifl5xls+7eIS6ZX9RXNkA/VXp7xic4zqdiD/UWSNkiiR6b+ZcwHlsnvJyE6wh1DxEs3keeOrR5/wDT51JOvjZucvRe+SselGcaa6ujFJFt2ll4shMzEOUmoA+FBOxA+E/bmKAmPSZ0+bIB7xp0r8zpSsA/mBZKw24Y9DGXzzASJiv6KTLZypSvAgANqZJGos4qGT5w8FjrrJKKtwcdvLdGlWhxT8zMmbDk4niIcRKAUUhQWAaKD18ngrDYIs5DDrfZm9zHsJq1zkY1KFzCwBMXEvIqCw9XJ9qAVtW14lwrgJa0HomwriFgMmPISndrmNbkmBkoBSmhV+I1L7V4DCkUeHmU++kGYfEsYYja5eNQ8NFD4hTZ3NaN1fcRdYegHfan4NQGNGbrSvMYzDY7cUVyN+QY02HxKlBIPiGkBw1G59rwwRdmckPf79o6AlVSIrlTAUgkkAgF6ftEkubpsl/WC4w/uBsBDUYJO9YGOLVx7RGcUs2pC0AswwsBTiIpikkeKAAoprV94i/mjqco1B7PWC4FimWjYxyG6HqE08oUMCnAPSO/ywVRRpuBR4YhUSAtHDiabqwycHua02ou4SoBwQkamYUsOBxBuX4IvqUG+/pFX3zGtfVoMXmhSzJe1eka4ejGlGy0FOeZ3ZZz1BukVS8QHVSnk8ETNZ+Ko2biIFYc+UbySZFx0iekgkOaW3BgbLpffze+P+mh0yepsuZ/2jpqO8SYrCHSmUjwqm/6igaplfiI4JoAeT0i1QlKAlCAyQGAGwAoKbQqcacU3G19tOHPxFLNJq+2/eCTpY3jO53ghNbUogJLhrgesaxcu1POM3nOCWskyyQOGYj94mq6qV6UrS4PkPLCWk1dAqMqkfEUlZH5jRvIMPltEeI7RYaQG7yWltkMaeSbRT4ns8VJXMnd4sFLISVKYKJuxLUAPvGfV2InXcAbA19PS1o8mfR2IxH+VXlJclt9vQ3hUpUv7UEi8xv8QZaSe7Qpf+4hI/UxQY7t5iF/Dplj+0Of/wBP9ICzDshOS+hWpg5BSzdLmKKZlWID+A06/T2jopdF4Sn+xPv1/ApYio+JNmeaTJv+pMUv/cSR6Cwis71ojnBSaKSQeoaB1Ex6EYxirR0Rk7t3ZLOmxYdn59ZgEtKiQBrWSQkE1GkAkv042iq7hRD6TD5eG5vx+8TVipxcRxeV3LrE5kkI0ACYUlwoE6ArysACSAATSrgsRWzZ0yallLUWYJDlvnc9TWI9mhJFIzp0oQ2KlNyJFy2dgNre1YKkLo0DIUQeRE4AfpGxmGy1bXidS9oBQSC+20TKNYpEss5U9mrBqJoimCnH7wRh50UiS7lYtrxaYbNVJsWjNonD0ieXOirCuej5HmusaCxpx7v+8WcpYU1uG/xHmGHxJFj84usDnKqBRtv0iWikzblRGwH31hs6cbgxSyMzVXSrUD0eLTB5gktqSBs4/XpEjEMSd6wSgG7AP0h62uGbkf4h8rvDUANzaADmsi/0hQlTVP8ABCgGcThgzaR0PMdRlpNwPO8WDAGu1oaZnyh2QEMrLwAHAeJpUkAUFvlD1TDSscKnekOyGN0OLxD3Vae/WOTJrOAbCIpWODNvCYEuFkFIJUdSjc9BYfUt1giWK9YD/mxVyPvjiHoxjxFOEacVGOw3Jt3YY8R4lFOYgViDES1V59XimxDe5BL26XhKkIq+8NfiOOYm4EJy2W9Q/mY6vLpJoZaCPID6Q8kw9A3FIQFdi+zeFmCspNb7fSKad/DyQVOlRQNwwUw6G/u8bVErwvvD0j/MPIgPNMz7EKSCUELDkB6HyaxjCZhka0rLoUBtQ+t94+hJssMQfWMnn2TCct9SgQWAJ8LPduWP0hOHIDyVOSANqfyiZeSIZwSDHoMzIUma1kpoDd/Pkn2h07sx/cD6H7ELKK55XiMuINKjmIjKIvHpU3s8mtIq8f2fG0MVzHpR4Y6D7RbT8tIpAH8opJsY0RIx2MTpQHeIlSzBMpNI0SJbJUh4mlJjuGlPFhKwRIJNAN6egAuTAxIhR1Hq8GyJNHJ0uCUuLsWPk1TDJaEjZVqEK3by5+XvHHYbvt03LREtCkWuWzW9Yu5U8nivB2jPYRdjWLyWluojK5RaYLHKQeRwYtE54G+Av5uIoEDpE8mWSYpSAtTmnQ/KFDUSQ23zjsVqMOM48w8Jo5vaBXVS1Ylx69PU9PusIoIJaxq7QnckO7VJPzeKYzlmtTBqEEByX5GxguBNOlgsdvrAmJw5ckVfjb/ESrnafP8AT9IhVirAD/MDsIg0kVaJETGFI4tdG6xwS+kSA8zDzC1Q5hEiCkC1YAIwvrD0PxTl4QIG3yhvegbQwJUKADsfOCEYkWNPv5QOZ7gAfKOJP/EMArXWJe9o8V6pZ2f2eG/zRAYQAHByDWKg4cqJIp0sfnBszG+Fm8TbwGZqv9tLu8DAhXICSxIdq+f6RPKRRhXeOSgkG/yglJSPh/aEA5KAKKD/AHxAeNkyzQoTTcBoMQvmJpqUlvCCPKGBlMwyaUpygt0VX57RS4ns2VWY/URtsVhUm1D6/rHMNKIvWr02hW1FY88wfZKYsnZILEkt9YHzPJe6mKlmpBoRuCH/AFj1Xubvax3MRy8FKBfSkK++bxd2hZTzGVlqgH0qa1vvmJk4NR2949BxmUy1A09ueekVZwYTS+31iW2LKZmTlz3JA6MYNRkqXc1HqHHVt9oukYURPIw4e5Y/e5tCCxUnJxQpZ9xWvHLdYfh8MsUUG8/8RZrkad6dK1/SEKwrDHYaSGqYJ1pSWZ/KB0JvUGIVGHsMLVjOBCgN4UK4GgQujgD7vCmS9Vx6QoUWUcmIADAXiCcouyQ3EdhQmA2bQ13jgR5HiOQoQjugcRxSxaFChAc1GOlRhQoAGrnkw0HYwoUAD5ct4kE0AVHkYUKGgI5uLIZrwGjEEQoUS2xjzOc1AbptEkqYGvQciOQoaYiRwRWvENEvdMdhQwOCdszw3vY5ChXAQnGF3nWFCguA8YiJpWJB2/WFChpgMnYkEEA06OIF7wJLAQoUNgcXNeE+/EKFE3EMUvn1iMofeOwoAFojghQoQDgmFChQ7B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4" descr="data:image/jpeg;base64,/9j/4AAQSkZJRgABAQAAAQABAAD/2wCEAAkGBxQTEhUUExQWFRUXGB4ZFxgYGBoYHhoYHB0dHxgaGh8aICghGBolHxoaITEhJSkrLi4uHB8zODMsNygtLisBCgoKDg0OGxAQGywmHiQsLywsLCwtLCwsLCwsLCwsLCwsLywsLCwsLCwsLCwsLDcsLCw0NCw0LCwsLCwsLCwsLP/AABEIALcBEwMBIgACEQEDEQH/xAAcAAABBQEBAQAAAAAAAAAAAAAEAAIDBQYBBwj/xAA/EAABAgQFAQYEBAUDAgcAAAABAhEAAyExBAUSQVFhBhMicYGRMqGx8EJSwdEHFCNi4TNy8UPCFRZjc4KSov/EABoBAAMBAQEBAAAAAAAAAAAAAAABAgMEBQb/xAA1EQACAQIEAggFAwQDAAAAAAAAAQIDEQQSITFBUQUTYXGBkaHwIrHB0eEyQlIVMzSCBhQj/9oADAMBAAIRAxEAPwDGycUVpAKmYXv5+UJCgFDRUj58N9IDw8wAKdJI/CXZj5G94nSgFYBLE1IIAD38o4lFGdyxk4srIKmT4dgLilesT6v6YubuxoKihAY3HzgXDYU6U6VIZQc0CjWjVh0xZS6VJFWLCnipxVi0Q7N2QyLFOA/Lsz/r+kDSjQ6uXp90gtKy5CqPYEt7v9mAplybB6bfWLiIJkTE2bndvaDcKtLKu/TYC/zinDggkU/TygkTSlXh+n3tClG4w6ZNFEhgWo1q26OI4mSEktQM19yw/WGTGU9WL3Ydb/vAqVJSWVWpdj7fNvaJURF6gslwKl79B7wBmhdLPXYkbvzWlIbLxZDEkqAFiSzfUx2bjtRCApQAqwrUXABs8ZqLTHcWX5bMCSUrQkqFAdXF3Fvn+0qsLMKD3iWZyNLMochmMGy5KVIIOptQpq025Z/aGYrCNKS6mVWxcBL9D6teFmbYij7pwo6n6bnhhUR0Wq44FbX87R1CK3FORenR/t4bMxbhIN7B+H22FdxHQSSJSyQwL36NztCmYe5c+VfUV9YfgABqfdNLXJqS/rBcwAqJega5O3HNt4l6FFeVaK6S/BcAefHpDcOsEupjsYPxOKCvCfFVyQNgOlWaA1YdOkKBNGcMaUrf2aKjsA2fLCz4Umo+68ftDl60h0VLMelXLg/SD+8SrSxZr+XDMPeCV4QTDRnZ3qLdBV2ilroNGdGJUSxSN3PI/fekRLDNett/sxY4lKT4PhI/Fpb3f7pFllUhBNgTpoWcdS1zGrmooCtyrLlLOnSa2ZYTXkvDZ2FVLWxoH3u77MY0yZkuWpyAVcsK9fOJ8chK1d44UVbt0rXaM5VVYpbFMJNB4iQBYbj1NT7RWYqaEhQBuHJJc7UanBsDF4EpNDf7b76wPPyVC2UVMp+L8B7cxhDfULNmclTGUSCfECLfVtoknyEEgsdQNQA+3MW83BrlBQSAQbApd2NWapDCAkSVJZWi7+tHb5/bR1JpjsU5FT9+kDzpLqJ3MEYhgpQIIeoHHnx5Q5OHUbpIpR/34i4qxFyDD4IqKQ9SaMW+exjRTsAmUkpqD+Jw5+ggXJMDOUt5Tp5XskC7ljB+YyQEMFqVuovc89PKMqjvK1xbmdnFLn+kfQ0hR1U5YLBRp5wooWpcolBCCF6Qwvs+wpe5tT5RXzZaQEq1O4NjUFrRelZmJ0Cg6kAsNw1q+kU+aJSF0CwQBRbOaULj7pGUE0y5RHZbjFDSoH4abfZoYnm4wKSWBUt6lm+2/WBpaQtKGWmWpAsEKdWxJLaduYTgl08Xd7Nv+sDjrcWxNPnKVUjxFtrwCVOxNSSdvpFkqeNITu4Du/W3rtFYtTKo3n184pCHy8UR4S45EOnLcltmfj0b9ohmVOpT2tyeh2iPDJKlaRqc2AGomlgBUmHlAn73jYXrDZU8aqhx/gtHZuHUj4kkAlq88OKP84hlrYlnd6CBxsCLBcxk1Bb0a1jAyprl/o1nF9+sWM+ZrlJ8JSBYJbZgxq5rFIuapKipJZjRuRz97RnB5gZb4WchAqFlRNkj4b+JTVHlxzFj/OCalglQNSB8JLCgoHoACaWEUmXCesk6V7HYMLEpC+hpUVg7DzASe8K0EHSDoCiE/hUpiK2DeZfaBwVwIysqUp6szHxDTShG4h3eFIcs5oHFqbtaxiRUwCWtbuta0uCSSlPirVioqLWfSBX4g8BWZRSshCkhIIQsa0zDZQOkhtOol6EMN6xai+IrHZOIJYJDmgAAcH38/S8JeKsCGetG/WjfKHpwQVLlFK2DlxrClam8a9IbQkBKRU1Z3agJzMSv5aWdClTRNUjvSs+KWlIUQlFUJrMAcEuz7xWQfAFlkKYlQSws9SOg3PlGil5xKRKMtMsktVaQGUz1II9HHW++TlzGJHLHbq3/AB5RZYSYk3AU1hb0jKcE9xXJxPGm4cl6bdOYjCtZqdTl6XB87CHjEEMkOQDZvqK+UCKUalviuNj1YdYaQHMWoKI1OTXf6ncxHLxCkihFA4G7PWIcQp7U549OIZJnkHrcRajmGHTcd401HhD3DPx77GLOfmJUK8CwanMU03GqUQVIQVA/lBAYUDem8ESJrCtSz7AO9m8miZ0lYuwUjEB2IatKj1eOJxqRMCXIbg/UmsUk1ZJsacVvEagSQw2Z+eDDVIDXYjNNKQQg9KUbex+3iBOYIIqdJI+Ft9zW/wAor8GFMHJpXehtT5wsagMTudzFKkkguZ8y/wCpQPWxN/pFhOw6tOoIEsOxCSSx3dyWPm0AiTqLwVgwQLq9yA3lGrJZc9l8Mp1kEAAVc3PDDb0MSY+akJRrRqf8hAG7nqai53juEXokk6CxrqBAB4fcgPxAWYEAJ/KQ7AvUjzp78RztXk2GyK+YoOWllupEKIl4sgkBBbZ4Ua2JLqRikqAUlnAubcGnrzEObKKkl6kVfZrMPcRQ4eeUJLX4IcNtE0jG6gUq1DUG1B7CwI+Txj1LjK5TkzkpZZnLXMNCmNKA/e/lAS1FKq2s0ET8SgtoBpybmNrE3C1TGptDdAqXHkXc+W0DzV3PAiBMzesFhhQV5xY5XOVKRMWhRQtwgFiCAofmsn3ivy3CrnTEypaSVqsLeZPQVrGizXCLwqQlE0LI/wBRA8aQW8VWZJpvX9NqSmnmithNRekmUMvCTis3LfHVgzE35pT0gjC6AokAt1vW9vrDsBjRomIAKHLvSjt12Zh+kOk5au7eA/iBpEV6jl+vcpQjH9BPOx3dsxe7Xo/HXd3ijmqLl+tYNxktT2I+mzXgYLu4sLcNc/KMoRS2EE5RNmLVol6tagQljvc/IGnleCJeIPxFiFFlWJZnBDG9/KnpWSXBBTSr1a4qAHfeNR2NyZGOxaZcxStLGZMU7khLA1NCSpQ+u0Kq4wi5S2Kir6IAOLSEkHcUZjY7u7gfOIMUhDsS7Kq1KbkObubDrxHq/aLspliJRSlAQofCoLWa/wBwKqjnoTUR5bmGAWiaUrdTPpd/hSVDUOUjQfIeRjlwuKpV3JQ4e9OZc6ThuaTIewmMnyEzEGWiWsFu9KhqFNKgEBW9Q923BrL2uw65OmUvuzLQgJQzaj+Y6qPMJqQeaBnMW+YdsZujuZUpAlJAQFuouBLSpwAwHxCjnaMbj8wmTfCsJoNe4s4ILmtOOImjUxM5JyilH37tYuVNJXAJ+L71Sf6UpDWCElNAzuauaGqnv5RY4iZLOkaClSU6SEFIq5IVZ1Go5o3EB5QqYkul00uAa125gjEzlJA1pSSXqxcEkk1f7pHZJ6mAOvFlNQCPKoc+ZO33vEK57kkqL7Hq3TaGT5lQGDj7EQVD2ps4LbgitYaESTdZBLEpDP04B9aQ6WgEBi1LcQblKQtJBDqLgl0vUUASTUvV9iBYiI1ZaXA1Vq4sQ3384u9tx2BVqqz+UFSlB/FZj12ptFXMTpmkamp4SpvMPWkFoOkeJienWHuNMlXKY0fzgrC4V9r/AH6QNKmA0g+TNa0OKBsIlIAiszKe27OWiaZiQ9TFDmeI1L/tT+sXYktMHO0kBNz90iTELGpyCHNQzeUVUnEF2ZjDp+JJZyT51aJtqVcuZOIK1JSkMkAA0cAdTA+cYipSku1CydO5ZvSC8klyyQpJWoDUSVEBILM7P5QNmsvWugA8mp1peMtM1gexRTcQtzUwolXhACQSHhRpoSDpXpNRW1R+8TyGJKnQgpGoBj4i9hWhF7x7rnfZnC4k65uGdX5kOhXmWoYw+afwzma9WGmIWnYKOhaeBvqPtFX5jsYqbipcxgtGnlUs3PJSrf1i07Ldh8RjVK7jT3aCxmTDpD3001EqarDkVDiCsT2OxQSgHDqclrhZIo5AD0+9o9HyWQrA4OTILCZVSwkuylqJALNUBh6bxwY/EPD0s8VfXuNKccz1MBnn8L8XIQVJVKnNUhCiFN0CgAfQvGBQoinuI9XzbtBrJHiKXKXdnbcdODHmOZh5yyAw1Fg7/Pd7xHR1XEVYt1lbkVVpqNrGo7GYwICphUEvMTLA3ZVSH2STp5qB5w7tZnUrvwmWAtSRpWpSRVZDLYgggAkhq7mM/liz3a0mgJ4v+lGvD8vlSSqYJygFIbTXwn8zncj949mNXLCyRz9VmkE9nshmYzEokyCCop1ElwJYBrquQ1B1ccxusz/h7OkS1mXjEPcoYoB6AuQTw7RquxnZpGElqxK+7klaACBqdIdwVklns4ADbxQduvAsMrUio0ILAEuTqSzVrWPm8Tj688QqdK1ns9HfmjtjRio3Z52pKxReo76SS3m1jaBVSCbBuOBb79IvcRI1KKm06hqZvv2h+ByfvFAA3VpAs+7uaBgXaPbinY5GUiMIwqCXFHswpTli9o1X8PpgkTZkyo0yFg9dRCh6smnQExppfYtRkgFBUyn0E6QqgCi6aMaDlkk7xR59mQwE0Ydh3SNKVlLulRAV3gcmqVGj3DgvqMEsK69OcexsFUVOcb8XYizHM3OpiA7qchvFUvc7w84aXNwkrFrAOs/Cl0Emy3VuksLAGuxjG9qJ5JWJfhlvWX+Wgqk3MpRcgOdNtodlOb93KAUFmWEpHkskkkVsWPt744WhGkr0la6s+Om51VXBu0zYzOzc0gJlqBcAhKiHAZKSpJSdM1IAqx1BmYxlJaD3gE0kKKW0JB1JIPhB2FC5c89IvMJjkqw6ZiVEYjS4lyk+FpammKWCGKiASVGjtfewxOFmqkIQkJCQVKT3SUgvpIBV4W1UO6Sp+YcI5v0y46p/Dbu3TXiglLKrSjpwtr+b+Zn8rmqR8SdA1pBOpClFwUjwPqs4pQtB+MlMlTgKLnxAuCWYsrmnHvGg7K5Zh1KmnEBghktMUQdVjxYsBU/FW9bXLMgDMWmSiuiQQAAGKdSUkOxcM5DuagxvOk5wTas/n9DjslJ2d18jy3ELAIAIU4BdiNNC6S+4u49LmD8v7PTZmnT4tQJAAJUn8pUE1Si9Wo3kTu8i7NKWt0SF4cpX4lEgBSQQe7Lk96klKbBIDqa1b3OMJLVqll0DSRqSkBK5ikEA6QPGU1ASTSm8R1ZVjznN8oGH0gJmLWkMtZSEoM1iXQpTEAFwAQ5YERTYmatRUGCilaQSlTpNKsWH28b3tEmfh5RRKmaksXUpiHfWkJ1OStgU1Uaq3KhGUw/aVQBM9QmJuU6A7sW8Q0qBBvXcirwdUPgRy+zqSrUpILpSpRT3hIKwDpLAhxUH0iPGYVCWaWrS7aiFMaEkeJIBtBuc4iUqahKZi0pCUomIUsulSAQoEkBKxRgdRdxR3iozmbpUlNChJcgFzvctuDYW6QWaditLEwwkx/ClJHTQPJxsYbmmEmIloWaCqTsyuOoI44PEV2HxWioJqTsD6Vhk7FmYRrLgWfYQ0531J0IFzuo+kQmYCXcE/fSJcUhIR8IfaBJMuoi3IWxZGWoF2p1P+YFmyzU7RPiQQxKgoGzfqNjEZQPaFfQB2GxSpdE7tQh6xczwoIJWgvR/26eUU2HXpIU24rxBOKxqlFg7ck/XaMmtQQFNllZKmNY5FqhKG/D7E/MAvCgzMD6DQQbU6OT+sNXMIoQ48oDE9Ju4h4ncH3jW4Eq8YhCSpRZIuSWb038ownbHHzFLKpQOgp06kqANeigKvbSSYrO33a/UruwKIo3J3JjG5HN72dNKkq0dyvXoqSaaHqAGUzGHj8JkoqU2r/xsGCxCqVXFR05/gtMnz+UZqBMB0y1BSqfEEmoZTV5EbfOUYI4QYnDSZLLOkTAEC9wQangipjzVDnUvulOU6VKdIcpdy3PPygaRmasLqRQhRX4D4kpC0lGoC2tj8XSFhoKtBra3abYqbpyjLfssenZF2cwuMw6lFAlLSSkd2tkg+FYUUml9jt6RgcnyAzJ4WpaUyxOAsWWErrpqzEhq9eIG7KzyErJmzEpCgWQaqLF6ksGAHJtCzPMTiJiEykFLMlCE8igLC23lUx2Qw0YxcpvSxxzrOU7QWp6vn3a+YkICZbFUpMxQJKijVZP4a3+VI8/zjMknWJmpImUUoOdOqjpSTsTyIOzLEzZMtKpyJiklI1TRpUAoACpBYigpw0ZLGY3v5vwFQB8KbO2/SPncBgaND4klfi9efyPWraxtxLnCT1qGukwDdKWAA8IcCqT9h42XYtEucPEjTNSfCGJdNHUDQed/KseYJnTJCzNlkWGtBrRmOobi72Ic7VjY4TPwlAmTpf8ALFgQQ3eTKvRJYpQeTpfbVH0f/XzJOPH3p2HlOootqR7Z/MIlpTrKUJAbgU87CPEf4vS0nGTKaSSkkk3dKfYD9IkyjFTcfMLJErDp8JmKUomreEP/AKit2oB03O/iVgJ6psubJlLnSDKTLaWlSyFJd+8CRqIKWqaUNjFUU6Tk5rR6Joio1UUVB6p3aMRmGVTZM7u+7dYUZbaVrJ2oGrUUY70pAWdYWdIeVOTpU4UQ4LApGkeElrmlxWLrE9p1S8SJk2VNTMPxmZ4FVRoSpgkEKAY6i5LesZ3NcwM+YtZLszOXJ2Je5McUKbUrnZKonG3E0XY/F6RMl6+7SpImTplz3SQxQHsSou/Go1pG2wCVKkLOHSqTMlBKVBQCpi5Wl0qYDwKUAGBexdyI8u7K4sIxCCvxJSQSnnS+ke7HzAi7k52tE9U5M1iQXUuYkKfYgGhILXFo5VTtXkraPW/adHWf+SfFGpwPaKTLmKV3ZTLmI/qa/GVKAJStT0D1FbuIusnmSz/UkEpYvplq8KnL6NJoKAxicEpOLCTO0DxuZpprSSEmh8AUA7BnNN0xa5lmJ06cNLShKSyWp4UkMVEfGr4uGYGlRHXSjKmsqZzVJKbu0bU51PUjV3aiFTPhBCFGUAQWJIYksaHno1PJxJB0yZ0xC1Tu8VKmHuizg6EBQ0hJLuAok81IgbCdowUoUtwUgBQagNiAOem5YRpJGOkTEHvEFQP4Vo9LG1o2hTctEr9xz1KlnmbS7yxxePlJATOoqYGCQFF2bUCADQAu5/SMNJyfDz1KXgkhRUkES58tQlpQCzJO7sSBw9aQXnHaaTgp3h7zxAEoKioBKnOoBRYH1soMIDy/tfIQqZOTMUoqZpZmrSEs7slSfCTQcU2jKpFx4GkGmtytzXsniArvJkmaudOUT4BqSCVVKrson8LsAb7CHMey0+WhPeSzLSKlRD1IpqIOm4Iu43eka/BdukTmLqAP5FJLHglSaHq7dYuJGHl4gd8VLcP3alfEmlRpPgodQBb/ADlfUs8szHs8uSgApNZYWVcORRiKfO4jN4hISSx/SPT/APwpc+cUrXqYaQpagdTO4CVC4NX6WIYxhs6yGdh1J75DAkhKgQoEjqP14MUSUeIDhPDQ6UAHcdOsKcSVcAWaGADmCwBCgGpWHKlk1a7ekRJHWCZM5h5ijUb94VgIpaCXYXpDVo9PSC5eISHgYqIJJ3ibAWWCxqNAdMt6/h6worBPWKBNPKFCyoD6QOGBHwj0vEE6SEIUrS2kE1bYPBqZnr+kVXaRa/5TEaKnulsB5Xp0eNFZPUT20PnzO5yVTFEAhyXdWr2oIu8uCZSCj+YlJf4u7GtSvMl3bhopU6FKmFdDpZA0lio3PxFmFuX2aLaZmCpcoErSNSQ2iWOOqvm0Y9LTlUkoR2+fozo6NpqnFylv77UAhYVpdc1RIUWLhNTcGgPo8aDFZXKVJQFpDhL6rFzU13vFNg8IVICJkzSwDuaoSX0gBIcuAbepibOc/QfDLKiGuwBNKlqt849Xo6dLDwlGqrvuvueX0nRrYiUJUnZLttt6lTj5GkNLdhepq/R2+UXWTGWiT3gdyCC+6nJJp0KR7xmP5zxPVtwS/rXeNPmYAky2KQ6S6Rq8Lk1NGcu7An0jShkqVW2vh3s+YVnOnRSv8W1wjs5nU2aoypk9a0LCu8SS50gq8CSz1SC7mzARFneDQP6khKpWFWQFG5cOCpANQgkAPWtrxRZLLVqBWFdyC8xn+Gj2qxZidgTGhx0/vh3szw4dPwJsC1nF9PAj5vERUK3w7cffGXLlue7Qk50vi39+hB2ckIVPSQgiUlKlKWp/EEgsbpbxNV9wGLtEOfYjDrmlcxLKXUGWaCruQ9Xc1BekdzjGdxh04cvrWy5iTdKLy5RI3AYq6kD8LxmEISpdPAPcf8R62HhOlNK93yb07PHn+Dz6841ISstOa37fA3uQ5x4hh0oCElRUSgliCwOgH4aGzn9DucjzsS0L1KUEqolSjRxUlkmpqnZz0aPLslwrq7xJfR4WYE2BBrsxvFnj500moUVN+ItT1sI9CriFGLprXU8+lh25Ko9NDvbjDy8TiDOM0hOhKQGDkpHJ29IymEy+WpSgmazB2IuHD1tQVh+cpnXUKdC7RD2eQlU+WF/CpWhVasrwnyvHLBZ5W5nTUlkjfkWIlykAhDU5ufMxT4ucoFyG4P8AmLfGdnMQMR3MiWubqJ7vSHdOzmwIF3aNVlHYpKQ09QmzR/05ZeXLV/6sz8ZH5Ee8J0nGeRrUSxMJQzxehj8pxmMUhcuWomXNJK0rYoKrlXiFDQkkNaLjDZdOTqMqWpYdwaFJtTUNIUNnTxHoWD7PyStGpKSUsAopDJD7JFAHPzvWJc4nJllSN0kj1HEejTwkM2V6s8+tjaihm0SMTg8Ji0JNESyauFsS+1EnxDnybmCMBicWkKCu5AdwACfNhqF73uTB5zdUsKZIU7XoWD0B2v8AKA8Dh580OZehyfi8IboKlveOiUqWHbVR5Yri2kmcKnWrxUqaUm3qrO6/BRZhIXicQpeIcE2JILkBvAkHwppvEkzLaaZIKt9N68hrGNCcqkggzFGYRsKD5fuIbjc9lSAzol/2ip9h9THz9fpvCRvSowc35L7+niexTwGJnJVKksvZv78ygwOST0EzGEtlVB9xTcRsuznaBSCJWIYy7BSQ2ngH+36PxbDY/tcpZaWl/wC5Z/7R+8R5fm8xwZigXLMUsH2sOscXW4mq804xS5cfqehGnCnpFs9vwi0h0kBRG4ASS1rXgHNsnTiZM2SpRTrspgSCC4LE3pW1Hs8QdmsWZuGSqmpJKTvb/DRcgEbXjpirKxLep4FnGWnDzpkolyhRD8jY+zGAe6NzHsua9hJOKWV65iF21B1hXUuXKrVrFav+FKRbEKH+5IYeg/eKzCPL5iNLUIcOOsOlkafL9f8AiN/mH8O5oATKnS5gb8YKSC/R3FYkyX+GJWiYMRNEqYWCNLLSRcu7E1ptCzIZ57MIDF3f3EPlpBLH5/URp8//AIf4nDgmWkYhNSVS7pCfzJvXo9ooThZiSdUtYNvhP7dPlBmQWGpURTUPWFARlE1r84UKwz6ORMJahMSuYbLNaPBWKYAcwxHmPbLsICVz8OkMazJYDs5Z0gXTWqRUXHEZTKezsooOInalSyrQlIUQSQxUoG+gCg6noH9qVNDLcsCk14IDg/KPNsZkaVJKUTlJBVqOllaWdwmrJd60NhGVSvGnScpySSel9/8AXjvcdPSollv8vE85zOb/AFZhBBSpRIbYbD0tAcqQuaoJlpJJLDqeByegrHouH7E4Vw6px5OpP00wVm2DVKR3WEw5Sm5matSy4qKlw+4AA6G8RhukY4qeSmpO27tt2sKtJUlmbS5amKRkKZKQvEqUVCpkyw6ugUqoR1DE+V4nzrFJUig0uLAhgP8A5K1Hzh87LVgalAoJdtZ0ksCSA+5b6cw4YErlkqS7UUSxNSQFPc+cevTrxjK0Va+hxyouSvJ3tqMy7M5ehEqYyUC5D+ItQHo8WGFQiWFYtQAloLypRBKVTCPAQHb+49ABTUIz2HyOYtSUJJKlFgHA334A3O14J7QYhP8ATkStSpMkMkv8aj8ayOp22GkbRyuhDO6trdnBv3udHXSy9Xe9+PJe9hmAyxeMnKUtRSkkqmTFOW3IfdR/zBmWZFIStSlBU0JLBKmSl6FyxBUzgNR/lFtg8FjikSZWGUAEpq6QkhVjqJYv0JgHPMixchJUruylSyFaJgOlW+oFiPOOh0qb1c7mfWSWiiPxGdiWNCNKQLJQGA9AwEUM/OVqPrDsLlUyYWSCo/2gq+lPnGnyX+Hy1qCpwCJYqsrWKJFydPw+vzhzhBRvHxfDz2JVWV7Py4mMlpmzl6UBS1cJc/S0bjIOwXdFE3GLMsuFIkyxqmKIrayR1NOsbbA6U6UYRCZaCQBOUkA8PKRsP71eYEH4fLkpLk1WpSSokqUpaX+InyPkOIqMba3subWvgvv5HPKUp6b9nDxf28wWRhlKTpQnupai3doLrX/7i7q/2pZPnBUrDBKBQB9SEpFNK0glIO1dJDeUC4rNEygkkAUSpgXJWhZStJuQ6VGpo4iEoxE/V/0ZRWFuoeN6VG4ch9r3MXVrRoRc5SUY8ZSerfq2+7k0YwipPJFOUv4paL6Jd/NMJx2bSkAh/DNlOAmpCqgOHoa77pioXlk2eszJgElKmJe7tUgbOXNWvvFihEjDAqDOKmYs/Nzb0aMjn3btNRJHeH8xcIHlur5DqY8CXTlWcnHo+Lb2c5fRbct79x6P9MU0nimrb5V9Xvxe1u9l5OMiQCUgeG8xZ+bmiflGRzbtoioQ8w9PCn339BGXzLHTJ5easq4FkjySKDzvA6MP5RjHBTqS6zFTc5envyOxShTjlpRSQZjO0E+bR9CeE0+d4rkSHL3g3uUpZ6k25PQRGvFEWQOgep9g0d0KcYK0FYzcm9yTD4P7Eej9kcjlKkgzEOXod4weEma1hIG9T0jeSc4ToTLlvqIYM9OsUxGkybDIlJUmUXSVlXqW/aNDLmuPpu/+YqMkwwlBCQHpQ8ku/mf3i6xKdNSBVgOX5ikIJwiklNQUkdb9YdNDDUT7RBIWob194U5ZNCQekADZWHSqoXXh94bOQ2x+sRADcA+8OSob2hAR96p/CPa8OOIPDecHIIU2kfKBly7uzjlMFhAR0/lR/wDUQom7vomFCsBOid99IHzLMdAUojU1mPp9YhUerwybLCgQRQ3+9oio5ZXl3KjuZrMMYqa4USAfwpp6RBJlMGsOBBystXqCQH1fCXAccxeZVkyAHUdawbbDy5j5KlQr4uTd7ri3r78D0HKNMpcHKTqT3gOngMCfJ/eCl4eUZiNMyYAk6loUgHUmzaknwh6mm0aGbkiFAqLp3oYrlZSUklKnJASdQajvtH1mCjQwlHJSnKMnq21v6O3meXWhUqzvUimlt2fInw+XSC5WqWqYq/4GD0SkFmH1PlFJ2g7OE6jJl6aaUqACgpJDKBb5PZhF/iZkw/HKC6WDKBO1CHFfqYzGWSlSFKP9RL2QABrUoslDsCPEAQONR8+jCKvLNnkpLle+/jpb5E1+pi1lTT52t56aguJyQyZapcuWtT0KtLLOqnxMGd2GzXuXFT/DnU5M1iSHGl7guEmlvk1bxt04IAgTTrW+oqY0V/bukCwDwPm2NRJ0hnJ+GpoK15vSNaVJtuC1u9yq1ZWU3pZEZloQDLlz0y0qoSiWtcwqIb8LJQz0YO8B/wDlzDIOopmrOkJAUghwkADwrI1Gm4JgnDY5lBSdAJWXClDwoI2JI/EQ7VtSIsVOlhx3gmUVpQgFZcqUoEEUSoAgAud6GPPxdTFUq/U0E2+eVP6aJc2x0pUalPPVaS5Xf3+gNic0kyHSMJiPCH8WlKbP+DaAU5t/MpdaO7QhQaUHCSpn1qeqyxo9OkGycNiZ6lrKNBKn8XhYGwb4rdIkk9lAP9Sa/OkPXzP7R6bxuBwyjLFVk5JK6vmtLjZLk9tDzeqxVVONCnZPi1l08dSrxuZVoYtEfzE8OB3KCvvAtVFAkV09HJO17wWjAyJHjCQ4/Esu3WtB5hoy+e9ukJdMr+qrmyB6/i9PePMxn/JHin1eApNtfuktF4bd1/I6sL0ROneWJnv+2P338vM0MqRIw7qHiUKmYs25Lmifl5xls+7eIS6ZX9RXNkA/VXp7xic4zqdiD/UWSNkiiR6b+ZcwHlsnvJyE6wh1DxEs3keeOrR5/wDT51JOvjZucvRe+SselGcaa6ujFJFt2ll4shMzEOUmoA+FBOxA+E/bmKAmPSZ0+bIB7xp0r8zpSsA/mBZKw24Y9DGXzzASJiv6KTLZypSvAgANqZJGos4qGT5w8FjrrJKKtwcdvLdGlWhxT8zMmbDk4niIcRKAUUhQWAaKD18ngrDYIs5DDrfZm9zHsJq1zkY1KFzCwBMXEvIqCw9XJ9qAVtW14lwrgJa0HomwriFgMmPISndrmNbkmBkoBSmhV+I1L7V4DCkUeHmU++kGYfEsYYja5eNQ8NFD4hTZ3NaN1fcRdYegHfan4NQGNGbrSvMYzDY7cUVyN+QY02HxKlBIPiGkBw1G59rwwRdmckPf79o6AlVSIrlTAUgkkAgF6ftEkubpsl/WC4w/uBsBDUYJO9YGOLVx7RGcUs2pC0AswwsBTiIpikkeKAAoprV94i/mjqco1B7PWC4FimWjYxyG6HqE08oUMCnAPSO/ywVRRpuBR4YhUSAtHDiabqwycHua02ou4SoBwQkamYUsOBxBuX4IvqUG+/pFX3zGtfVoMXmhSzJe1eka4ejGlGy0FOeZ3ZZz1BukVS8QHVSnk8ETNZ+Ko2biIFYc+UbySZFx0iekgkOaW3BgbLpffze+P+mh0yepsuZ/2jpqO8SYrCHSmUjwqm/6igaplfiI4JoAeT0i1QlKAlCAyQGAGwAoKbQqcacU3G19tOHPxFLNJq+2/eCTpY3jO53ghNbUogJLhrgesaxcu1POM3nOCWskyyQOGYj94mq6qV6UrS4PkPLCWk1dAqMqkfEUlZH5jRvIMPltEeI7RYaQG7yWltkMaeSbRT4ns8VJXMnd4sFLISVKYKJuxLUAPvGfV2InXcAbA19PS1o8mfR2IxH+VXlJclt9vQ3hUpUv7UEi8xv8QZaSe7Qpf+4hI/UxQY7t5iF/Dplj+0Of/wBP9ICzDshOS+hWpg5BSzdLmKKZlWID+A06/T2jopdF4Sn+xPv1/ApYio+JNmeaTJv+pMUv/cSR6Cwis71ojnBSaKSQeoaB1Ex6EYxirR0Rk7t3ZLOmxYdn59ZgEtKiQBrWSQkE1GkAkv042iq7hRD6TD5eG5vx+8TVipxcRxeV3LrE5kkI0ACYUlwoE6ArysACSAATSrgsRWzZ0yallLUWYJDlvnc9TWI9mhJFIzp0oQ2KlNyJFy2dgNre1YKkLo0DIUQeRE4AfpGxmGy1bXidS9oBQSC+20TKNYpEss5U9mrBqJoimCnH7wRh50UiS7lYtrxaYbNVJsWjNonD0ieXOirCuej5HmusaCxpx7v+8WcpYU1uG/xHmGHxJFj84usDnKqBRtv0iWikzblRGwH31hs6cbgxSyMzVXSrUD0eLTB5gktqSBs4/XpEjEMSd6wSgG7AP0h62uGbkf4h8rvDUANzaADmsi/0hQlTVP8ABCgGcThgzaR0PMdRlpNwPO8WDAGu1oaZnyh2QEMrLwAHAeJpUkAUFvlD1TDSscKnekOyGN0OLxD3Vae/WOTJrOAbCIpWODNvCYEuFkFIJUdSjc9BYfUt1giWK9YD/mxVyPvjiHoxjxFOEacVGOw3Jt3YY8R4lFOYgViDES1V59XimxDe5BL26XhKkIq+8NfiOOYm4EJy2W9Q/mY6vLpJoZaCPID6Q8kw9A3FIQFdi+zeFmCspNb7fSKad/DyQVOlRQNwwUw6G/u8bVErwvvD0j/MPIgPNMz7EKSCUELDkB6HyaxjCZhka0rLoUBtQ+t94+hJssMQfWMnn2TCct9SgQWAJ8LPduWP0hOHIDyVOSANqfyiZeSIZwSDHoMzIUma1kpoDd/Pkn2h07sx/cD6H7ELKK55XiMuINKjmIjKIvHpU3s8mtIq8f2fG0MVzHpR4Y6D7RbT8tIpAH8opJsY0RIx2MTpQHeIlSzBMpNI0SJbJUh4mlJjuGlPFhKwRIJNAN6egAuTAxIhR1Hq8GyJNHJ0uCUuLsWPk1TDJaEjZVqEK3by5+XvHHYbvt03LREtCkWuWzW9Yu5U8nivB2jPYRdjWLyWluojK5RaYLHKQeRwYtE54G+Av5uIoEDpE8mWSYpSAtTmnQ/KFDUSQ23zjsVqMOM48w8Jo5vaBXVS1Ylx69PU9PusIoIJaxq7QnckO7VJPzeKYzlmtTBqEEByX5GxguBNOlgsdvrAmJw5ckVfjb/ESrnafP8AT9IhVirAD/MDsIg0kVaJETGFI4tdG6xwS+kSA8zDzC1Q5hEiCkC1YAIwvrD0PxTl4QIG3yhvegbQwJUKADsfOCEYkWNPv5QOZ7gAfKOJP/EMArXWJe9o8V6pZ2f2eG/zRAYQAHByDWKg4cqJIp0sfnBszG+Fm8TbwGZqv9tLu8DAhXICSxIdq+f6RPKRRhXeOSgkG/yglJSPh/aEA5KAKKD/AHxAeNkyzQoTTcBoMQvmJpqUlvCCPKGBlMwyaUpygt0VX57RS4ns2VWY/URtsVhUm1D6/rHMNKIvWr02hW1FY88wfZKYsnZILEkt9YHzPJe6mKlmpBoRuCH/AFj1Xubvax3MRy8FKBfSkK++bxd2hZTzGVlqgH0qa1vvmJk4NR2949BxmUy1A09ueekVZwYTS+31iW2LKZmTlz3JA6MYNRkqXc1HqHHVt9oukYURPIw4e5Y/e5tCCxUnJxQpZ9xWvHLdYfh8MsUUG8/8RZrkad6dK1/SEKwrDHYaSGqYJ1pSWZ/KB0JvUGIVGHsMLVjOBCgN4UK4GgQujgD7vCmS9Vx6QoUWUcmIADAXiCcouyQ3EdhQmA2bQ13jgR5HiOQoQjugcRxSxaFChAc1GOlRhQoAGrnkw0HYwoUAD5ct4kE0AVHkYUKGgI5uLIZrwGjEEQoUS2xjzOc1AbptEkqYGvQciOQoaYiRwRWvENEvdMdhQwOCdszw3vY5ChXAQnGF3nWFCguA8YiJpWJB2/WFChpgMnYkEEA06OIF7wJLAQoUNgcXNeE+/EKFE3EMUvn1iMofeOwoAFojghQoQDgmFChQ7B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4" name="Picture 6" descr="http://www.outdooroetztal.com/uploads/pics/tiroler-oberland038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465138"/>
            <a:ext cx="8943756" cy="59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1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Výs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114</TotalTime>
  <Words>88</Words>
  <Application>Microsoft Office PowerPoint</Application>
  <PresentationFormat>Vlastná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Výsek</vt:lpstr>
      <vt:lpstr>Water Sports</vt:lpstr>
      <vt:lpstr>WATERSKIING</vt:lpstr>
      <vt:lpstr>Snímka 3</vt:lpstr>
      <vt:lpstr>CanoEing</vt:lpstr>
      <vt:lpstr>Snímka 5</vt:lpstr>
      <vt:lpstr>KAYAKING</vt:lpstr>
      <vt:lpstr>Snímka 7</vt:lpstr>
      <vt:lpstr>RAFTING</vt:lpstr>
      <vt:lpstr>Snímka 9</vt:lpstr>
      <vt:lpstr>Our best sportsmen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Sports</dc:title>
  <dc:creator>Zuzana Micheľová</dc:creator>
  <cp:lastModifiedBy>ziak2</cp:lastModifiedBy>
  <cp:revision>14</cp:revision>
  <cp:lastPrinted>2015-05-04T20:07:32Z</cp:lastPrinted>
  <dcterms:created xsi:type="dcterms:W3CDTF">2015-05-04T18:46:53Z</dcterms:created>
  <dcterms:modified xsi:type="dcterms:W3CDTF">2015-05-05T07:41:51Z</dcterms:modified>
</cp:coreProperties>
</file>