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8CF8-1BF5-4845-B4D3-14BDEAFBAFBE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D9-B3E8-499A-9C9A-9B5AB21B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8CF8-1BF5-4845-B4D3-14BDEAFBAFBE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D9-B3E8-499A-9C9A-9B5AB21B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8CF8-1BF5-4845-B4D3-14BDEAFBAFBE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D9-B3E8-499A-9C9A-9B5AB21B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8CF8-1BF5-4845-B4D3-14BDEAFBAFBE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D9-B3E8-499A-9C9A-9B5AB21B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8CF8-1BF5-4845-B4D3-14BDEAFBAFBE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D9-B3E8-499A-9C9A-9B5AB21B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8CF8-1BF5-4845-B4D3-14BDEAFBAFBE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D9-B3E8-499A-9C9A-9B5AB21B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8CF8-1BF5-4845-B4D3-14BDEAFBAFBE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D9-B3E8-499A-9C9A-9B5AB21B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8CF8-1BF5-4845-B4D3-14BDEAFBAFBE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D9-B3E8-499A-9C9A-9B5AB21B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8CF8-1BF5-4845-B4D3-14BDEAFBAFBE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D9-B3E8-499A-9C9A-9B5AB21B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8CF8-1BF5-4845-B4D3-14BDEAFBAFBE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D9-B3E8-499A-9C9A-9B5AB21B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8CF8-1BF5-4845-B4D3-14BDEAFBAFBE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7145D9-B3E8-499A-9C9A-9B5AB21B6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E28CF8-1BF5-4845-B4D3-14BDEAFBAFBE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7145D9-B3E8-499A-9C9A-9B5AB21B60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1362456"/>
          </a:xfrm>
        </p:spPr>
        <p:txBody>
          <a:bodyPr/>
          <a:lstStyle/>
          <a:p>
            <a:r>
              <a:rPr lang="sk-SK" dirty="0" smtClean="0"/>
              <a:t>River in Poprad city</a:t>
            </a:r>
            <a:endParaRPr lang="en-US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4724400" y="5791200"/>
            <a:ext cx="4187952" cy="747712"/>
          </a:xfrm>
        </p:spPr>
        <p:txBody>
          <a:bodyPr>
            <a:normAutofit/>
          </a:bodyPr>
          <a:lstStyle/>
          <a:p>
            <a:r>
              <a:rPr lang="sk-SK" sz="4000" dirty="0" smtClean="0"/>
              <a:t>Šimon Kováč 7.A</a:t>
            </a:r>
            <a:endParaRPr lang="en-US" sz="4000" dirty="0"/>
          </a:p>
        </p:txBody>
      </p:sp>
      <p:pic>
        <p:nvPicPr>
          <p:cNvPr id="13314" name="Picture 2" descr="Výsledok vyhľadávania obrázkov pre dopyt rieka popr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0"/>
            <a:ext cx="3505200" cy="366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600200"/>
          </a:xfrm>
        </p:spPr>
        <p:txBody>
          <a:bodyPr/>
          <a:lstStyle/>
          <a:p>
            <a:r>
              <a:rPr lang="sk-SK" sz="3600" dirty="0" smtClean="0"/>
              <a:t>Poprad river begins as Hincov potok in </a:t>
            </a:r>
            <a:r>
              <a:rPr lang="sk-SK" sz="3600" dirty="0" err="1" smtClean="0"/>
              <a:t>the</a:t>
            </a:r>
            <a:r>
              <a:rPr lang="sk-SK" sz="3600" dirty="0" smtClean="0"/>
              <a:t> </a:t>
            </a:r>
            <a:r>
              <a:rPr lang="sk-SK" sz="3600" dirty="0" err="1" smtClean="0"/>
              <a:t>High</a:t>
            </a:r>
            <a:r>
              <a:rPr lang="sk-SK" sz="3600" dirty="0" smtClean="0"/>
              <a:t> Tatras.</a:t>
            </a:r>
            <a:endParaRPr lang="en-US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 flipH="1">
            <a:off x="6050280" y="6857998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4340" name="Picture 4" descr="Výsledok vyhľadávania obrázkov pre dopyt rieka popr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362200"/>
            <a:ext cx="5257800" cy="3371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772400" cy="1362456"/>
          </a:xfrm>
        </p:spPr>
        <p:txBody>
          <a:bodyPr/>
          <a:lstStyle/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flows</a:t>
            </a:r>
            <a:r>
              <a:rPr lang="sk-SK" dirty="0" smtClean="0"/>
              <a:t> trough the Poprad city to Poland.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76400" y="6324600"/>
            <a:ext cx="3810000" cy="381000"/>
          </a:xfrm>
        </p:spPr>
        <p:txBody>
          <a:bodyPr>
            <a:normAutofit fontScale="92500" lnSpcReduction="10000"/>
          </a:bodyPr>
          <a:lstStyle/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called</a:t>
            </a:r>
            <a:r>
              <a:rPr lang="sk-SK" dirty="0" smtClean="0"/>
              <a:t> Poprad</a:t>
            </a:r>
            <a:endParaRPr lang="en-US" dirty="0"/>
          </a:p>
        </p:txBody>
      </p:sp>
      <p:pic>
        <p:nvPicPr>
          <p:cNvPr id="15362" name="Picture 2" descr="Výsledok vyhľadávania obrázkov pre dopyt rieka popr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438400"/>
            <a:ext cx="6324600" cy="3829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7772400" cy="1362456"/>
          </a:xfrm>
        </p:spPr>
        <p:txBody>
          <a:bodyPr/>
          <a:lstStyle/>
          <a:p>
            <a:r>
              <a:rPr lang="sk-SK" dirty="0" smtClean="0"/>
              <a:t>A </a:t>
            </a:r>
            <a:r>
              <a:rPr lang="sk-SK" dirty="0" err="1" smtClean="0"/>
              <a:t>length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174 kilometers. Ten </a:t>
            </a:r>
            <a:r>
              <a:rPr lang="sk-SK" dirty="0" err="1" smtClean="0"/>
              <a:t>rivers</a:t>
            </a:r>
            <a:r>
              <a:rPr lang="sk-SK" dirty="0" smtClean="0"/>
              <a:t> </a:t>
            </a:r>
            <a:r>
              <a:rPr lang="sk-SK" dirty="0" err="1" smtClean="0"/>
              <a:t>flow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752600" y="6324600"/>
            <a:ext cx="5334000" cy="366712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Island in Poprad river</a:t>
            </a:r>
            <a:endParaRPr lang="en-US" dirty="0"/>
          </a:p>
        </p:txBody>
      </p:sp>
      <p:pic>
        <p:nvPicPr>
          <p:cNvPr id="16386" name="Picture 2" descr="http://mw2.google.com/mw-panoramio/photos/medium/521975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86000"/>
            <a:ext cx="53340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river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often see ducks.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915400" y="6682225"/>
            <a:ext cx="228600" cy="175775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7410" name="Picture 2" descr="Výsledok vyhľadávania obrázkov pre dopyt rieka popr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362200"/>
            <a:ext cx="3524250" cy="4095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r>
              <a:rPr lang="sk-SK" smtClean="0"/>
              <a:t>Thanks </a:t>
            </a:r>
            <a:r>
              <a:rPr lang="sk-SK" dirty="0" smtClean="0"/>
              <a:t>for your atention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 flipV="1">
            <a:off x="8766048" y="6857999"/>
            <a:ext cx="377952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8434" name="Picture 2" descr="Výsledok vyhľadávania obrázkov pre dopyt rieka popr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048000"/>
            <a:ext cx="45339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60</Words>
  <Application>Microsoft Office PowerPoint</Application>
  <PresentationFormat>Prezentácia na obrazovke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Tok</vt:lpstr>
      <vt:lpstr>River in Poprad city</vt:lpstr>
      <vt:lpstr>Poprad river begins as Hincov potok in the High Tatras.</vt:lpstr>
      <vt:lpstr>It flows trough the Poprad city to Poland.</vt:lpstr>
      <vt:lpstr>A length is 174 kilometers. Ten rivers flow into it.</vt:lpstr>
      <vt:lpstr>On the river we often see ducks.</vt:lpstr>
      <vt:lpstr> Thanks for your atention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 in Poprad city</dc:title>
  <dc:creator>Ivan</dc:creator>
  <cp:lastModifiedBy>Veronika</cp:lastModifiedBy>
  <cp:revision>8</cp:revision>
  <dcterms:created xsi:type="dcterms:W3CDTF">2015-04-22T16:18:02Z</dcterms:created>
  <dcterms:modified xsi:type="dcterms:W3CDTF">2015-05-05T20:15:17Z</dcterms:modified>
</cp:coreProperties>
</file>