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6AF848-4215-421B-AD98-7C6B5A507425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940A9C-3D63-4D82-BC6E-71F3BCACC5F4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5000" dirty="0" err="1" smtClean="0"/>
              <a:t>Water</a:t>
            </a:r>
            <a:endParaRPr lang="sk-SK" sz="1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400800" cy="1752600"/>
          </a:xfrm>
        </p:spPr>
        <p:txBody>
          <a:bodyPr>
            <a:normAutofit/>
          </a:bodyPr>
          <a:lstStyle/>
          <a:p>
            <a:r>
              <a:rPr lang="sk-SK" sz="3200" dirty="0" err="1" smtClean="0"/>
              <a:t>Vanesa</a:t>
            </a:r>
            <a:r>
              <a:rPr lang="sk-SK" sz="3200" dirty="0" smtClean="0"/>
              <a:t> </a:t>
            </a:r>
            <a:r>
              <a:rPr lang="sk-SK" sz="3200" dirty="0" smtClean="0"/>
              <a:t>Kováčová</a:t>
            </a:r>
          </a:p>
          <a:p>
            <a:r>
              <a:rPr lang="sk-SK" sz="3200" dirty="0" smtClean="0"/>
              <a:t>7.A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2485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3569" y="1700808"/>
            <a:ext cx="7736614" cy="4353347"/>
          </a:xfrm>
        </p:spPr>
        <p:txBody>
          <a:bodyPr>
            <a:normAutofit/>
          </a:bodyPr>
          <a:lstStyle/>
          <a:p>
            <a:r>
              <a:rPr lang="en-US" dirty="0"/>
              <a:t>Except that there are 110 natural lakes in Slovakia. In High </a:t>
            </a:r>
            <a:r>
              <a:rPr lang="en-US" dirty="0" err="1"/>
              <a:t>Tatras</a:t>
            </a:r>
            <a:r>
              <a:rPr lang="en-US" dirty="0"/>
              <a:t> there are about 175 </a:t>
            </a:r>
            <a:r>
              <a:rPr lang="en-US" dirty="0" smtClean="0"/>
              <a:t>tarns</a:t>
            </a:r>
            <a:r>
              <a:rPr lang="sk-SK" dirty="0" smtClean="0"/>
              <a:t>.</a:t>
            </a:r>
          </a:p>
          <a:p>
            <a:r>
              <a:rPr lang="en-US" dirty="0" smtClean="0"/>
              <a:t>Besides </a:t>
            </a:r>
            <a:r>
              <a:rPr lang="en-US" dirty="0"/>
              <a:t>natural water reservoirs, there are some </a:t>
            </a:r>
            <a:r>
              <a:rPr lang="sk-SK" dirty="0" smtClean="0"/>
              <a:t>     </a:t>
            </a:r>
            <a:r>
              <a:rPr lang="en-US" dirty="0" smtClean="0"/>
              <a:t>artificial </a:t>
            </a:r>
            <a:r>
              <a:rPr lang="en-US" dirty="0"/>
              <a:t>ones as well - about 360 ponds and dams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/>
              <a:t>Many of them are suitable for leisure and water sports.</a:t>
            </a:r>
          </a:p>
          <a:p>
            <a:endParaRPr lang="sk-SK" sz="4000" dirty="0" smtClean="0"/>
          </a:p>
          <a:p>
            <a:endParaRPr lang="sk-SK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err="1" smtClean="0"/>
              <a:t>Natural</a:t>
            </a:r>
            <a:r>
              <a:rPr lang="sk-SK" sz="5400" dirty="0" smtClean="0"/>
              <a:t> </a:t>
            </a:r>
            <a:r>
              <a:rPr lang="sk-SK" sz="5400" dirty="0" err="1" smtClean="0"/>
              <a:t>lakes</a:t>
            </a:r>
            <a:r>
              <a:rPr lang="sk-SK" sz="5400" dirty="0" smtClean="0"/>
              <a:t> and </a:t>
            </a:r>
            <a:r>
              <a:rPr lang="sk-SK" sz="5400" dirty="0" err="1" smtClean="0"/>
              <a:t>tarns</a:t>
            </a:r>
            <a:endParaRPr lang="sk-SK" sz="5400" dirty="0"/>
          </a:p>
        </p:txBody>
      </p:sp>
      <p:sp>
        <p:nvSpPr>
          <p:cNvPr id="4" name="AutoShape 2" descr="Výsledok vyhľadávania obrázkov pre dopyt plesa a prirodne jazera na sloven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www.slovakregion.sk/files/node_images/popradske_ples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04"/>
            <a:ext cx="3240360" cy="2193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93" y="4237519"/>
            <a:ext cx="3146523" cy="2356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8409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2768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736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45" y="4509120"/>
            <a:ext cx="3529422" cy="21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Výsledok vyhľadávania obrázkov pre dopyt vodne špor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0" y="4415228"/>
            <a:ext cx="3290934" cy="21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54110"/>
            <a:ext cx="3339455" cy="22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0561"/>
            <a:ext cx="2641425" cy="22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Slovakia has the most significant water resources in Europe, they consist of almost 1,500 springs of mineral and thermal water.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Mineral</a:t>
            </a:r>
            <a:r>
              <a:rPr lang="sk-SK" dirty="0" smtClean="0"/>
              <a:t> </a:t>
            </a:r>
            <a:r>
              <a:rPr lang="sk-SK" dirty="0"/>
              <a:t>and </a:t>
            </a:r>
            <a:r>
              <a:rPr lang="sk-SK" dirty="0" err="1"/>
              <a:t>thermal</a:t>
            </a:r>
            <a:r>
              <a:rPr lang="sk-SK" dirty="0"/>
              <a:t> </a:t>
            </a:r>
            <a:r>
              <a:rPr lang="sk-SK" dirty="0" err="1"/>
              <a:t>water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000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1892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0618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5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6456"/>
          </a:xfrm>
        </p:spPr>
        <p:txBody>
          <a:bodyPr>
            <a:noAutofit/>
          </a:bodyPr>
          <a:lstStyle/>
          <a:p>
            <a:r>
              <a:rPr lang="sk-SK" sz="10000" dirty="0" smtClean="0"/>
              <a:t/>
            </a:r>
            <a:br>
              <a:rPr lang="sk-SK" sz="10000" dirty="0" smtClean="0"/>
            </a:br>
            <a:r>
              <a:rPr lang="sk-SK" sz="1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Ďakujem za pozornosť</a:t>
            </a:r>
            <a:endParaRPr lang="sk-SK" sz="1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Tvar vlneni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83</Words>
  <Application>Microsoft Office PowerPoint</Application>
  <PresentationFormat>Prezentácia na obrazovke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Tvar vlnenia</vt:lpstr>
      <vt:lpstr>Water</vt:lpstr>
      <vt:lpstr>Natural lakes and tarns</vt:lpstr>
      <vt:lpstr>Prezentácia programu PowerPoint</vt:lpstr>
      <vt:lpstr>Mineral and thermal water</vt:lpstr>
      <vt:lpstr> 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12345</dc:creator>
  <cp:lastModifiedBy>12345</cp:lastModifiedBy>
  <cp:revision>7</cp:revision>
  <dcterms:created xsi:type="dcterms:W3CDTF">2015-04-29T17:24:34Z</dcterms:created>
  <dcterms:modified xsi:type="dcterms:W3CDTF">2015-05-05T19:20:44Z</dcterms:modified>
</cp:coreProperties>
</file>