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EB44EB-4A41-44DA-8CE3-D21897F40319}" type="datetimeFigureOut">
              <a:rPr lang="sk-SK" smtClean="0"/>
              <a:pPr/>
              <a:t>5. 5. 2015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360B62-49C4-4491-BD08-39E49C6F70E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5637010" cy="882119"/>
          </a:xfrm>
        </p:spPr>
        <p:txBody>
          <a:bodyPr/>
          <a:lstStyle/>
          <a:p>
            <a:r>
              <a:rPr lang="sk-SK" dirty="0" smtClean="0"/>
              <a:t>Veronika </a:t>
            </a:r>
            <a:r>
              <a:rPr lang="sk-SK" dirty="0" err="1" smtClean="0"/>
              <a:t>Mlynárová</a:t>
            </a:r>
            <a:r>
              <a:rPr lang="sk-SK" dirty="0" smtClean="0"/>
              <a:t> 7.B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sk-SK" sz="8000" dirty="0" smtClean="0">
                <a:solidFill>
                  <a:srgbClr val="00B0F0"/>
                </a:solidFill>
              </a:rPr>
              <a:t>      </a:t>
            </a:r>
            <a:r>
              <a:rPr lang="sk-SK" sz="8000" dirty="0" err="1" smtClean="0">
                <a:solidFill>
                  <a:srgbClr val="00B0F0"/>
                </a:solidFill>
              </a:rPr>
              <a:t>Water</a:t>
            </a:r>
            <a:endParaRPr lang="sk-SK" sz="8000" dirty="0">
              <a:solidFill>
                <a:srgbClr val="00B0F0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212976"/>
            <a:ext cx="5119358" cy="34067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647" y="1282452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653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032296" cy="1296144"/>
          </a:xfrm>
        </p:spPr>
        <p:txBody>
          <a:bodyPr/>
          <a:lstStyle/>
          <a:p>
            <a:pPr marL="0" indent="0">
              <a:buNone/>
            </a:pPr>
            <a:r>
              <a:rPr lang="sk-SK" sz="4000" dirty="0" err="1" smtClean="0">
                <a:solidFill>
                  <a:srgbClr val="00B0F0"/>
                </a:solidFill>
              </a:rPr>
              <a:t>Water</a:t>
            </a:r>
            <a:r>
              <a:rPr lang="sk-SK" sz="4000" dirty="0" smtClean="0">
                <a:solidFill>
                  <a:srgbClr val="00B0F0"/>
                </a:solidFill>
              </a:rPr>
              <a:t>, </a:t>
            </a:r>
            <a:r>
              <a:rPr lang="sk-SK" sz="4000" dirty="0" err="1" smtClean="0">
                <a:solidFill>
                  <a:srgbClr val="00B0F0"/>
                </a:solidFill>
              </a:rPr>
              <a:t>water</a:t>
            </a:r>
            <a:r>
              <a:rPr lang="sk-SK" sz="4000" dirty="0" smtClean="0">
                <a:solidFill>
                  <a:srgbClr val="00B0F0"/>
                </a:solidFill>
              </a:rPr>
              <a:t>, </a:t>
            </a:r>
            <a:r>
              <a:rPr lang="sk-SK" sz="4000" dirty="0" err="1" smtClean="0">
                <a:solidFill>
                  <a:srgbClr val="00B0F0"/>
                </a:solidFill>
              </a:rPr>
              <a:t>water</a:t>
            </a:r>
            <a:r>
              <a:rPr lang="sk-SK" sz="4000" dirty="0" smtClean="0">
                <a:solidFill>
                  <a:srgbClr val="00B0F0"/>
                </a:solidFill>
              </a:rPr>
              <a:t> ... </a:t>
            </a:r>
            <a:endParaRPr lang="sk-SK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376117" y="1412776"/>
            <a:ext cx="7128792" cy="4322098"/>
          </a:xfrm>
        </p:spPr>
        <p:txBody>
          <a:bodyPr/>
          <a:lstStyle/>
          <a:p>
            <a:pPr marL="45720" indent="0">
              <a:buNone/>
            </a:pPr>
            <a:r>
              <a:rPr lang="en-US" dirty="0"/>
              <a:t>Water is a chemical substance which is everywhere around us. Covers up to 70% of the Earth's surface, which represents 369 000 square </a:t>
            </a:r>
            <a:r>
              <a:rPr lang="en-US" dirty="0" err="1" smtClean="0"/>
              <a:t>kilometr</a:t>
            </a:r>
            <a:r>
              <a:rPr lang="sk-SK" dirty="0" smtClean="0"/>
              <a:t>es</a:t>
            </a:r>
            <a:r>
              <a:rPr lang="en-US" dirty="0" smtClean="0"/>
              <a:t>. </a:t>
            </a:r>
            <a:r>
              <a:rPr lang="en-US" dirty="0"/>
              <a:t>It is one of the ingredients necessary for </a:t>
            </a:r>
            <a:r>
              <a:rPr lang="en-US" dirty="0" smtClean="0"/>
              <a:t>life</a:t>
            </a:r>
            <a:r>
              <a:rPr lang="sk-SK" dirty="0" smtClean="0"/>
              <a:t>.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in</a:t>
            </a:r>
            <a:r>
              <a:rPr lang="en-US" dirty="0" smtClean="0"/>
              <a:t> </a:t>
            </a:r>
            <a:r>
              <a:rPr lang="sk-SK" dirty="0" smtClean="0"/>
              <a:t>l</a:t>
            </a:r>
            <a:r>
              <a:rPr lang="en-US" dirty="0" err="1" smtClean="0"/>
              <a:t>iquid</a:t>
            </a:r>
            <a:r>
              <a:rPr lang="en-US" dirty="0"/>
              <a:t>, solid and gaseous </a:t>
            </a:r>
            <a:r>
              <a:rPr lang="en-US" dirty="0" smtClean="0"/>
              <a:t>for</a:t>
            </a:r>
            <a:r>
              <a:rPr lang="sk-SK" dirty="0" smtClean="0"/>
              <a:t>m.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520" y="1988840"/>
            <a:ext cx="1653480" cy="2777846"/>
          </a:xfrm>
          <a:prstGeom prst="rect">
            <a:avLst/>
          </a:prstGeom>
        </p:spPr>
      </p:pic>
      <p:pic>
        <p:nvPicPr>
          <p:cNvPr id="8" name="Obrázok 7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24847">
            <a:off x="6147753" y="4865011"/>
            <a:ext cx="2432366" cy="1515947"/>
          </a:xfrm>
          <a:prstGeom prst="rect">
            <a:avLst/>
          </a:prstGeom>
        </p:spPr>
      </p:pic>
      <p:pic>
        <p:nvPicPr>
          <p:cNvPr id="9" name="Obrázok 8" descr="l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221087"/>
            <a:ext cx="1872208" cy="1988571"/>
          </a:xfrm>
          <a:prstGeom prst="rect">
            <a:avLst/>
          </a:prstGeom>
        </p:spPr>
      </p:pic>
      <p:pic>
        <p:nvPicPr>
          <p:cNvPr id="11" name="Obrázok 10" descr="par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4221088"/>
            <a:ext cx="2627784" cy="174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3384376" cy="1143000"/>
          </a:xfrm>
        </p:spPr>
        <p:txBody>
          <a:bodyPr/>
          <a:lstStyle/>
          <a:p>
            <a:pPr marL="0" indent="0">
              <a:buNone/>
            </a:pPr>
            <a:r>
              <a:rPr lang="sk-SK" dirty="0" err="1" smtClean="0">
                <a:solidFill>
                  <a:srgbClr val="00B0F0"/>
                </a:solidFill>
              </a:rPr>
              <a:t>Water</a:t>
            </a:r>
            <a:r>
              <a:rPr lang="sk-SK" dirty="0" smtClean="0">
                <a:solidFill>
                  <a:srgbClr val="00B0F0"/>
                </a:solidFill>
              </a:rPr>
              <a:t> ...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6400800" cy="51845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sk-SK" dirty="0" smtClean="0"/>
          </a:p>
          <a:p>
            <a:pPr marL="45720" indent="0">
              <a:buNone/>
            </a:pPr>
            <a:r>
              <a:rPr lang="en-US" dirty="0">
                <a:solidFill>
                  <a:srgbClr val="00B0F0"/>
                </a:solidFill>
              </a:rPr>
              <a:t>Surface water</a:t>
            </a:r>
            <a:r>
              <a:rPr lang="en-US" dirty="0"/>
              <a:t>: it's the water torrents, streams, rivers, ponds, lakes, dykes close to tanks. </a:t>
            </a:r>
            <a:endParaRPr lang="sk-SK" dirty="0" smtClean="0"/>
          </a:p>
          <a:p>
            <a:pPr marL="45720" indent="0">
              <a:buNone/>
            </a:pPr>
            <a:endParaRPr lang="sk-SK" dirty="0">
              <a:solidFill>
                <a:srgbClr val="00B0F0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Underground water</a:t>
            </a:r>
            <a:r>
              <a:rPr lang="sk-SK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</a:t>
            </a:r>
            <a:endParaRPr lang="sk-SK" dirty="0" smtClean="0"/>
          </a:p>
          <a:p>
            <a:pPr marL="45720" indent="0">
              <a:buNone/>
            </a:pPr>
            <a:endParaRPr lang="sk-SK" dirty="0">
              <a:solidFill>
                <a:srgbClr val="00B0F0"/>
              </a:solidFill>
            </a:endParaRPr>
          </a:p>
          <a:p>
            <a:pPr marL="45720" indent="0">
              <a:buNone/>
            </a:pPr>
            <a:endParaRPr lang="sk-SK" dirty="0" smtClean="0">
              <a:solidFill>
                <a:srgbClr val="00B0F0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Atmospheric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err="1" smtClean="0">
                <a:solidFill>
                  <a:srgbClr val="00B0F0"/>
                </a:solidFill>
              </a:rPr>
              <a:t>water</a:t>
            </a:r>
            <a:r>
              <a:rPr lang="sk-SK" dirty="0" smtClean="0">
                <a:solidFill>
                  <a:srgbClr val="00B0F0"/>
                </a:solidFill>
              </a:rPr>
              <a:t>:</a:t>
            </a:r>
            <a:endParaRPr lang="sk-SK" dirty="0" smtClean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052736"/>
            <a:ext cx="2160240" cy="194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ok 5" descr="nasa-atmosfera-668x3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0154" y="4653136"/>
            <a:ext cx="3629839" cy="1700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Obrázok 6" descr="seegrotte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24976" y="2780928"/>
            <a:ext cx="201622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Thank you for your attention</a:t>
            </a:r>
            <a:endParaRPr lang="sk-SK" sz="72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00263"/>
            <a:ext cx="3829958" cy="285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96</Words>
  <Application>Microsoft Office PowerPoint</Application>
  <PresentationFormat>Prezentácia na obrazovke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Aerodynamika</vt:lpstr>
      <vt:lpstr>      Water</vt:lpstr>
      <vt:lpstr>Water, water, water ... </vt:lpstr>
      <vt:lpstr>Water ...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Milos</dc:creator>
  <cp:lastModifiedBy>Veronika</cp:lastModifiedBy>
  <cp:revision>7</cp:revision>
  <dcterms:created xsi:type="dcterms:W3CDTF">2015-01-27T16:48:10Z</dcterms:created>
  <dcterms:modified xsi:type="dcterms:W3CDTF">2015-05-05T20:46:03Z</dcterms:modified>
</cp:coreProperties>
</file>