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k.wikipedia.org/wiki/S%C3%BAbor:Dreischluchtendamm_hauptwall_2006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Hydro-powerstations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Jakub </a:t>
            </a:r>
            <a:r>
              <a:rPr lang="sk-SK" dirty="0" err="1" smtClean="0">
                <a:solidFill>
                  <a:schemeClr val="tx1"/>
                </a:solidFill>
              </a:rPr>
              <a:t>Chlebec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Hydro-powerstations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Hydro-power</a:t>
            </a:r>
            <a:r>
              <a:rPr lang="sk-SK" dirty="0" smtClean="0"/>
              <a:t> </a:t>
            </a:r>
            <a:r>
              <a:rPr lang="sk-SK" dirty="0" err="1" smtClean="0"/>
              <a:t>station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produce</a:t>
            </a:r>
            <a:r>
              <a:rPr lang="sk-SK" dirty="0" smtClean="0"/>
              <a:t> </a:t>
            </a:r>
            <a:r>
              <a:rPr lang="sk-SK" dirty="0" err="1" smtClean="0"/>
              <a:t>electricity</a:t>
            </a:r>
            <a:r>
              <a:rPr lang="sk-SK" dirty="0" smtClean="0"/>
              <a:t>. </a:t>
            </a:r>
            <a:r>
              <a:rPr lang="sk-SK" dirty="0" err="1" smtClean="0"/>
              <a:t>Usual</a:t>
            </a:r>
            <a:r>
              <a:rPr lang="sk-SK" dirty="0" smtClean="0"/>
              <a:t> </a:t>
            </a:r>
            <a:r>
              <a:rPr lang="sk-SK" dirty="0" err="1" smtClean="0"/>
              <a:t>hydro-power</a:t>
            </a:r>
            <a:r>
              <a:rPr lang="sk-SK" dirty="0" smtClean="0"/>
              <a:t> </a:t>
            </a:r>
            <a:r>
              <a:rPr lang="sk-SK" dirty="0" err="1" smtClean="0"/>
              <a:t>station</a:t>
            </a:r>
            <a:r>
              <a:rPr lang="sk-SK" dirty="0" smtClean="0"/>
              <a:t> </a:t>
            </a:r>
            <a:r>
              <a:rPr lang="sk-SK" dirty="0" err="1" smtClean="0"/>
              <a:t>consists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dam</a:t>
            </a:r>
            <a:endParaRPr lang="sk-SK" dirty="0" smtClean="0"/>
          </a:p>
          <a:p>
            <a:r>
              <a:rPr lang="sk-SK" dirty="0" err="1" smtClean="0"/>
              <a:t>Hydro-power</a:t>
            </a:r>
            <a:r>
              <a:rPr lang="sk-SK" dirty="0" smtClean="0"/>
              <a:t> </a:t>
            </a:r>
            <a:r>
              <a:rPr lang="sk-SK" dirty="0" err="1" smtClean="0"/>
              <a:t>stations</a:t>
            </a:r>
            <a:r>
              <a:rPr lang="sk-SK" dirty="0" smtClean="0"/>
              <a:t> are </a:t>
            </a:r>
            <a:r>
              <a:rPr lang="sk-SK" dirty="0" err="1" smtClean="0"/>
              <a:t>divided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:                                                - </a:t>
            </a:r>
            <a:r>
              <a:rPr lang="sk-SK" dirty="0" err="1" smtClean="0"/>
              <a:t>small</a:t>
            </a:r>
            <a:r>
              <a:rPr lang="sk-SK" dirty="0" smtClean="0"/>
              <a:t> </a:t>
            </a:r>
            <a:r>
              <a:rPr lang="sk-SK" dirty="0" err="1" smtClean="0"/>
              <a:t>hydro-power</a:t>
            </a:r>
            <a:r>
              <a:rPr lang="sk-SK" dirty="0" smtClean="0"/>
              <a:t> </a:t>
            </a:r>
            <a:r>
              <a:rPr lang="sk-SK" dirty="0" err="1" smtClean="0"/>
              <a:t>station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</a:t>
            </a:r>
            <a:r>
              <a:rPr lang="sk-SK" dirty="0" err="1" smtClean="0"/>
              <a:t>hydro-storage</a:t>
            </a:r>
            <a:r>
              <a:rPr lang="sk-SK" dirty="0" smtClean="0"/>
              <a:t> / </a:t>
            </a:r>
            <a:r>
              <a:rPr lang="sk-SK" dirty="0" err="1" smtClean="0"/>
              <a:t>reservoirs</a:t>
            </a:r>
            <a:r>
              <a:rPr lang="sk-SK" dirty="0" smtClean="0"/>
              <a:t>/</a:t>
            </a:r>
            <a:br>
              <a:rPr lang="sk-SK" dirty="0" smtClean="0"/>
            </a:br>
            <a:r>
              <a:rPr lang="sk-SK" dirty="0" smtClean="0"/>
              <a:t>- </a:t>
            </a:r>
            <a:r>
              <a:rPr lang="sk-SK" dirty="0" err="1" smtClean="0"/>
              <a:t>tidal</a:t>
            </a:r>
            <a:r>
              <a:rPr lang="sk-SK" dirty="0" smtClean="0"/>
              <a:t> </a:t>
            </a:r>
            <a:r>
              <a:rPr lang="sk-SK" dirty="0" err="1" smtClean="0"/>
              <a:t>powerstation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Cross section of a conventional hydroelectric dam</a:t>
            </a:r>
            <a:endParaRPr lang="sk-SK" sz="2400" dirty="0"/>
          </a:p>
        </p:txBody>
      </p:sp>
      <p:pic>
        <p:nvPicPr>
          <p:cNvPr id="4" name="Zástupný symbol obsahu 3" descr="http://upload.wikimedia.org/wikipedia/commons/thumb/5/57/Hydroelectric_dam.svg/575px-Hydroelectric_dam.svg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46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world´s</a:t>
            </a:r>
            <a:r>
              <a:rPr lang="sk-SK" sz="2800" dirty="0" smtClean="0"/>
              <a:t> </a:t>
            </a:r>
            <a:r>
              <a:rPr lang="sk-SK" sz="2800" dirty="0" err="1" smtClean="0"/>
              <a:t>largest</a:t>
            </a:r>
            <a:r>
              <a:rPr lang="sk-SK" sz="2800" dirty="0" smtClean="0"/>
              <a:t> </a:t>
            </a:r>
            <a:r>
              <a:rPr lang="sk-SK" sz="2800" dirty="0" err="1" smtClean="0"/>
              <a:t>dam</a:t>
            </a:r>
            <a:r>
              <a:rPr lang="sk-SK" sz="2800" dirty="0" smtClean="0"/>
              <a:t> – </a:t>
            </a:r>
            <a:r>
              <a:rPr lang="sk-SK" sz="2800" dirty="0" err="1" smtClean="0"/>
              <a:t>Three</a:t>
            </a:r>
            <a:r>
              <a:rPr lang="sk-SK" sz="2800" dirty="0" smtClean="0"/>
              <a:t> </a:t>
            </a:r>
            <a:r>
              <a:rPr lang="sk-SK" sz="2800" dirty="0" err="1" smtClean="0"/>
              <a:t>Gorges</a:t>
            </a:r>
            <a:r>
              <a:rPr lang="sk-SK" sz="2800" dirty="0" smtClean="0"/>
              <a:t> </a:t>
            </a:r>
            <a:r>
              <a:rPr lang="sk-SK" sz="2800" dirty="0" err="1" smtClean="0"/>
              <a:t>Dam</a:t>
            </a:r>
            <a:r>
              <a:rPr lang="sk-SK" sz="2800" dirty="0" smtClean="0"/>
              <a:t> (in </a:t>
            </a:r>
            <a:r>
              <a:rPr lang="sk-SK" sz="2800" dirty="0" err="1" smtClean="0"/>
              <a:t>China</a:t>
            </a:r>
            <a:r>
              <a:rPr lang="sk-SK" sz="2800" dirty="0" smtClean="0"/>
              <a:t>)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http://upload.wikimedia.org/wikipedia/commons/thumb/7/7c/Dreischluchtendamm_hauptwall_2006.jpg/220px-Dreischluchtendamm_hauptwall_2006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739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sk-SK" sz="4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</a:t>
            </a:r>
            <a:r>
              <a:rPr lang="sk-SK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k-SK" sz="4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largest</a:t>
            </a:r>
            <a:r>
              <a:rPr lang="sk-SK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k-SK" sz="4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hydro-powerstation</a:t>
            </a:r>
            <a:r>
              <a:rPr lang="sk-SK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in Slovakia </a:t>
            </a:r>
            <a:r>
              <a:rPr lang="sk-SK" sz="4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</a:t>
            </a:r>
            <a:r>
              <a:rPr lang="sk-SK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VE Gabčíkovo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2700" dirty="0" err="1" smtClean="0"/>
              <a:t>This</a:t>
            </a:r>
            <a:r>
              <a:rPr lang="sk-SK" sz="2700" dirty="0" smtClean="0"/>
              <a:t> </a:t>
            </a:r>
            <a:r>
              <a:rPr lang="sk-SK" sz="2700" dirty="0" err="1" smtClean="0"/>
              <a:t>hydro-powerstation</a:t>
            </a:r>
            <a:r>
              <a:rPr lang="sk-SK" sz="2700" dirty="0" smtClean="0"/>
              <a:t> </a:t>
            </a:r>
            <a:r>
              <a:rPr lang="sk-SK" sz="2700" dirty="0" err="1" smtClean="0"/>
              <a:t>was</a:t>
            </a:r>
            <a:r>
              <a:rPr lang="sk-SK" sz="2700" dirty="0" smtClean="0"/>
              <a:t> </a:t>
            </a:r>
            <a:r>
              <a:rPr lang="sk-SK" sz="2700" dirty="0" err="1" smtClean="0"/>
              <a:t>opened</a:t>
            </a:r>
            <a:r>
              <a:rPr lang="sk-SK" sz="2700" dirty="0" smtClean="0"/>
              <a:t> </a:t>
            </a:r>
            <a:r>
              <a:rPr lang="sk-SK" sz="2700" dirty="0" smtClean="0"/>
              <a:t>on</a:t>
            </a:r>
            <a:r>
              <a:rPr lang="sk-SK" sz="2700" dirty="0" smtClean="0"/>
              <a:t> 10th </a:t>
            </a:r>
            <a:r>
              <a:rPr lang="sk-SK" sz="2700" dirty="0" err="1" smtClean="0"/>
              <a:t>of</a:t>
            </a:r>
            <a:r>
              <a:rPr lang="sk-SK" sz="2700" dirty="0" smtClean="0"/>
              <a:t> </a:t>
            </a:r>
            <a:r>
              <a:rPr lang="sk-SK" sz="2700" dirty="0" err="1" smtClean="0"/>
              <a:t>March</a:t>
            </a:r>
            <a:r>
              <a:rPr lang="sk-SK" sz="2700" dirty="0" smtClean="0"/>
              <a:t> 2006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  </a:t>
            </a:r>
            <a:br>
              <a:rPr lang="sk-SK" sz="3200" dirty="0" smtClean="0"/>
            </a:br>
            <a:endParaRPr lang="sk-SK" sz="3200" dirty="0"/>
          </a:p>
        </p:txBody>
      </p:sp>
      <p:pic>
        <p:nvPicPr>
          <p:cNvPr id="4" name="Zástupný symbol obsahu 3" descr="Gabcikovo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4114800"/>
            <a:ext cx="3634740" cy="2566664"/>
          </a:xfr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5715000" cy="174307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4179277"/>
            <a:ext cx="3981450" cy="24501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nearest</a:t>
            </a:r>
            <a:r>
              <a:rPr lang="sk-SK" dirty="0" smtClean="0"/>
              <a:t> </a:t>
            </a:r>
            <a:r>
              <a:rPr lang="sk-SK" dirty="0" err="1" smtClean="0"/>
              <a:t>hydro-powerstation</a:t>
            </a:r>
            <a:r>
              <a:rPr lang="sk-SK" dirty="0" smtClean="0"/>
              <a:t> to Poprad </a:t>
            </a:r>
            <a:r>
              <a:rPr lang="sk-SK" dirty="0" err="1" smtClean="0"/>
              <a:t>is</a:t>
            </a:r>
            <a:r>
              <a:rPr lang="sk-SK" dirty="0" smtClean="0"/>
              <a:t> Čierny Váh. </a:t>
            </a:r>
            <a:r>
              <a:rPr lang="sk-SK" dirty="0" smtClean="0"/>
              <a:t>         </a:t>
            </a:r>
            <a:r>
              <a:rPr lang="sk-SK" sz="2000" dirty="0" err="1" smtClean="0"/>
              <a:t>Upper</a:t>
            </a:r>
            <a:r>
              <a:rPr lang="sk-SK" sz="2000" dirty="0" smtClean="0"/>
              <a:t>   and </a:t>
            </a:r>
            <a:r>
              <a:rPr lang="sk-SK" sz="2000" dirty="0" err="1" smtClean="0"/>
              <a:t>lower</a:t>
            </a:r>
            <a:r>
              <a:rPr lang="sk-SK" sz="2000" dirty="0" smtClean="0"/>
              <a:t> part</a:t>
            </a:r>
            <a:endParaRPr lang="sk-SK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18" y="4572000"/>
            <a:ext cx="2809875" cy="211369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570987"/>
            <a:ext cx="2971801" cy="2001013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4299204"/>
            <a:ext cx="3276600" cy="218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69</Words>
  <Application>Microsoft Office PowerPoint</Application>
  <PresentationFormat>Prezentácia na obrazovke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Hydro-powerstations</vt:lpstr>
      <vt:lpstr>Hydro-powerstations</vt:lpstr>
      <vt:lpstr>Cross section of a conventional hydroelectric dam</vt:lpstr>
      <vt:lpstr>The world´s largest dam – Three Gorges Dam (in China)</vt:lpstr>
      <vt:lpstr>The largest hydro-powerstation in Slovakia is VE Gabčíkovo This hydro-powerstation was opened on 10th of March 2006   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Hydro-powerstations</dc:title>
  <dc:creator>mamina</dc:creator>
  <cp:lastModifiedBy>Veronika</cp:lastModifiedBy>
  <cp:revision>11</cp:revision>
  <dcterms:created xsi:type="dcterms:W3CDTF">2015-04-22T17:09:34Z</dcterms:created>
  <dcterms:modified xsi:type="dcterms:W3CDTF">2015-05-05T20:28:25Z</dcterms:modified>
</cp:coreProperties>
</file>