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12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Date Placeholder 2"/>
          <p:cNvSpPr>
            <a:spLocks noGrp="1"/>
          </p:cNvSpPr>
          <p:nvPr>
            <p:ph type="dt" sz="half" idx="10"/>
          </p:nvPr>
        </p:nvSpPr>
        <p:spPr/>
        <p:txBody>
          <a:bodyPr/>
          <a:lstStyle/>
          <a:p>
            <a:fld id="{E0ECB324-6A6F-49C4-A6D3-B4837353996D}" type="datetimeFigureOut">
              <a:rPr lang="sk-SK" smtClean="0"/>
              <a:t>6. 5. 2015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326195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150060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049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4087508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smtClean="0"/>
              <a:t>Upravte štýl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92063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smtClean="0"/>
              <a:t>Upravte štýly predlohy textu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smtClean="0"/>
              <a:t>Upravte štýl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198641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18211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147951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nchor="ct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379074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ECB324-6A6F-49C4-A6D3-B4837353996D}" type="datetimeFigureOut">
              <a:rPr lang="sk-SK" smtClean="0"/>
              <a:t>6. 5. 2015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383421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E0ECB324-6A6F-49C4-A6D3-B4837353996D}" type="datetimeFigureOut">
              <a:rPr lang="sk-SK" smtClean="0"/>
              <a:t>6. 5. 2015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411840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E0ECB324-6A6F-49C4-A6D3-B4837353996D}" type="datetimeFigureOut">
              <a:rPr lang="sk-SK" smtClean="0"/>
              <a:t>6. 5. 2015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18115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E0ECB324-6A6F-49C4-A6D3-B4837353996D}" type="datetimeFigureOut">
              <a:rPr lang="sk-SK" smtClean="0"/>
              <a:t>6. 5. 2015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39102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CB324-6A6F-49C4-A6D3-B4837353996D}" type="datetimeFigureOut">
              <a:rPr lang="sk-SK" smtClean="0"/>
              <a:t>6. 5. 2015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298765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E0ECB324-6A6F-49C4-A6D3-B4837353996D}" type="datetimeFigureOut">
              <a:rPr lang="sk-SK" smtClean="0"/>
              <a:t>6. 5. 2015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165641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smtClean="0"/>
              <a:t>Upravte štýly predlohy textu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E0ECB324-6A6F-49C4-A6D3-B4837353996D}" type="datetimeFigureOut">
              <a:rPr lang="sk-SK" smtClean="0"/>
              <a:t>6. 5. 2015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A17113D-7528-4B4A-8466-B655BB8D5701}" type="slidenum">
              <a:rPr lang="sk-SK" smtClean="0"/>
              <a:t>‹#›</a:t>
            </a:fld>
            <a:endParaRPr lang="sk-SK"/>
          </a:p>
        </p:txBody>
      </p:sp>
    </p:spTree>
    <p:extLst>
      <p:ext uri="{BB962C8B-B14F-4D97-AF65-F5344CB8AC3E}">
        <p14:creationId xmlns:p14="http://schemas.microsoft.com/office/powerpoint/2010/main" val="81585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0ECB324-6A6F-49C4-A6D3-B4837353996D}" type="datetimeFigureOut">
              <a:rPr lang="sk-SK" smtClean="0"/>
              <a:t>6. 5. 2015</a:t>
            </a:fld>
            <a:endParaRPr lang="sk-SK"/>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k-SK"/>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17113D-7528-4B4A-8466-B655BB8D5701}" type="slidenum">
              <a:rPr lang="sk-SK" smtClean="0"/>
              <a:t>‹#›</a:t>
            </a:fld>
            <a:endParaRPr lang="sk-SK"/>
          </a:p>
        </p:txBody>
      </p:sp>
    </p:spTree>
    <p:extLst>
      <p:ext uri="{BB962C8B-B14F-4D97-AF65-F5344CB8AC3E}">
        <p14:creationId xmlns:p14="http://schemas.microsoft.com/office/powerpoint/2010/main" val="327942970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t>Water</a:t>
            </a:r>
            <a:r>
              <a:rPr lang="sk-SK" dirty="0" smtClean="0"/>
              <a:t> </a:t>
            </a:r>
            <a:r>
              <a:rPr lang="sk-SK" dirty="0" err="1" smtClean="0"/>
              <a:t>Dams</a:t>
            </a:r>
            <a:endParaRPr lang="sk-SK" dirty="0"/>
          </a:p>
        </p:txBody>
      </p:sp>
      <p:sp>
        <p:nvSpPr>
          <p:cNvPr id="3" name="Podnadpis 2"/>
          <p:cNvSpPr>
            <a:spLocks noGrp="1"/>
          </p:cNvSpPr>
          <p:nvPr>
            <p:ph type="subTitle" idx="1"/>
          </p:nvPr>
        </p:nvSpPr>
        <p:spPr/>
        <p:txBody>
          <a:bodyPr/>
          <a:lstStyle/>
          <a:p>
            <a:r>
              <a:rPr lang="sk-SK" dirty="0" smtClean="0"/>
              <a:t>Broňa </a:t>
            </a:r>
            <a:r>
              <a:rPr lang="sk-SK" dirty="0" err="1" smtClean="0"/>
              <a:t>Božoňová</a:t>
            </a:r>
            <a:r>
              <a:rPr lang="sk-SK" dirty="0" smtClean="0"/>
              <a:t> 7.A</a:t>
            </a:r>
            <a:endParaRPr lang="sk-SK" dirty="0"/>
          </a:p>
        </p:txBody>
      </p:sp>
    </p:spTree>
    <p:extLst>
      <p:ext uri="{BB962C8B-B14F-4D97-AF65-F5344CB8AC3E}">
        <p14:creationId xmlns:p14="http://schemas.microsoft.com/office/powerpoint/2010/main" val="2191284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600" b="1" dirty="0" smtClean="0"/>
              <a:t>Liptovská Mara</a:t>
            </a:r>
            <a:endParaRPr lang="sk-SK" sz="3600" dirty="0"/>
          </a:p>
        </p:txBody>
      </p:sp>
      <p:pic>
        <p:nvPicPr>
          <p:cNvPr id="4" name="Zástupný symbol obsahu 3"/>
          <p:cNvPicPr>
            <a:picLocks noGrp="1" noChangeAspect="1"/>
          </p:cNvPicPr>
          <p:nvPr>
            <p:ph type="pic" idx="1"/>
          </p:nvPr>
        </p:nvPicPr>
        <p:blipFill>
          <a:blip r:embed="rId2"/>
          <a:srcRect l="37216" r="37216"/>
          <a:stretch>
            <a:fillRect/>
          </a:stretch>
        </p:blipFill>
        <p:spPr>
          <a:prstGeom prst="rect">
            <a:avLst/>
          </a:prstGeom>
        </p:spPr>
      </p:pic>
      <p:sp>
        <p:nvSpPr>
          <p:cNvPr id="5" name="Zástupný symbol textu 4"/>
          <p:cNvSpPr>
            <a:spLocks noGrp="1"/>
          </p:cNvSpPr>
          <p:nvPr>
            <p:ph type="body" sz="half" idx="2"/>
          </p:nvPr>
        </p:nvSpPr>
        <p:spPr/>
        <p:txBody>
          <a:bodyPr>
            <a:normAutofit fontScale="85000" lnSpcReduction="10000"/>
          </a:bodyPr>
          <a:lstStyle/>
          <a:p>
            <a:r>
              <a:rPr lang="en-US" sz="2000" b="1" dirty="0"/>
              <a:t>The </a:t>
            </a:r>
            <a:r>
              <a:rPr lang="en-US" b="1" dirty="0"/>
              <a:t>work was built in the years 1969-1975. In the building it was flooded 13 villages, 12 of which were completely</a:t>
            </a:r>
            <a:r>
              <a:rPr lang="en-US" dirty="0"/>
              <a:t> </a:t>
            </a:r>
            <a:r>
              <a:rPr lang="sk-SK" sz="2400" dirty="0"/>
              <a:t/>
            </a:r>
            <a:br>
              <a:rPr lang="sk-SK" sz="2400" dirty="0"/>
            </a:br>
            <a:r>
              <a:rPr lang="en-US" sz="2400" dirty="0"/>
              <a:t/>
            </a:r>
            <a:br>
              <a:rPr lang="en-US" sz="2400" dirty="0"/>
            </a:br>
            <a:r>
              <a:rPr lang="en-US" dirty="0"/>
              <a:t>The main purpose of the dam is flood protection, but is also used to produce electricity, as the dam there are 4 turbines</a:t>
            </a:r>
            <a:r>
              <a:rPr lang="en-US" sz="2400" dirty="0"/>
              <a:t/>
            </a:r>
            <a:br>
              <a:rPr lang="en-US" sz="2400" dirty="0"/>
            </a:br>
            <a:r>
              <a:rPr lang="sk-SK" sz="2400" dirty="0"/>
              <a:t/>
            </a:r>
            <a:br>
              <a:rPr lang="sk-SK" sz="2400" dirty="0"/>
            </a:br>
            <a:r>
              <a:rPr lang="en-US" sz="2000" b="1" dirty="0"/>
              <a:t>From centers in </a:t>
            </a:r>
            <a:r>
              <a:rPr lang="en-US" sz="2000" b="1" dirty="0" err="1"/>
              <a:t>Liptovský</a:t>
            </a:r>
            <a:r>
              <a:rPr lang="en-US" sz="2000" b="1" dirty="0"/>
              <a:t> </a:t>
            </a:r>
            <a:r>
              <a:rPr lang="en-US" sz="2000" b="1" dirty="0" err="1"/>
              <a:t>Trnovec</a:t>
            </a:r>
            <a:r>
              <a:rPr lang="en-US" sz="2000" b="1" dirty="0"/>
              <a:t> it is possible to go on a cruise after Mare</a:t>
            </a:r>
            <a:endParaRPr lang="sk-SK" dirty="0"/>
          </a:p>
        </p:txBody>
      </p:sp>
    </p:spTree>
    <p:extLst>
      <p:ext uri="{BB962C8B-B14F-4D97-AF65-F5344CB8AC3E}">
        <p14:creationId xmlns:p14="http://schemas.microsoft.com/office/powerpoint/2010/main" val="503711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600" dirty="0" smtClean="0"/>
              <a:t>Zemplínska š</a:t>
            </a:r>
            <a:r>
              <a:rPr lang="sk-SK" sz="3600" dirty="0"/>
              <a:t>í</a:t>
            </a:r>
            <a:r>
              <a:rPr lang="sk-SK" sz="3600" dirty="0" smtClean="0"/>
              <a:t>rava</a:t>
            </a:r>
            <a:endParaRPr lang="sk-SK" sz="3600" dirty="0"/>
          </a:p>
        </p:txBody>
      </p:sp>
      <p:pic>
        <p:nvPicPr>
          <p:cNvPr id="4" name="Zástupný symbol obsahu 3"/>
          <p:cNvPicPr>
            <a:picLocks noGrp="1" noChangeAspect="1"/>
          </p:cNvPicPr>
          <p:nvPr>
            <p:ph type="pic" idx="1"/>
          </p:nvPr>
        </p:nvPicPr>
        <p:blipFill>
          <a:blip r:embed="rId2"/>
          <a:srcRect l="23221" r="23221"/>
          <a:stretch>
            <a:fillRect/>
          </a:stretch>
        </p:blipFill>
        <p:spPr>
          <a:prstGeom prst="rect">
            <a:avLst/>
          </a:prstGeom>
        </p:spPr>
      </p:pic>
      <p:sp>
        <p:nvSpPr>
          <p:cNvPr id="5" name="Zástupný symbol textu 4"/>
          <p:cNvSpPr>
            <a:spLocks noGrp="1"/>
          </p:cNvSpPr>
          <p:nvPr>
            <p:ph type="body" sz="half" idx="2"/>
          </p:nvPr>
        </p:nvSpPr>
        <p:spPr/>
        <p:txBody>
          <a:bodyPr>
            <a:normAutofit fontScale="92500" lnSpcReduction="10000"/>
          </a:bodyPr>
          <a:lstStyle/>
          <a:p>
            <a:r>
              <a:rPr lang="sk-SK" dirty="0"/>
              <a:t>Zemplínska Šírava </a:t>
            </a:r>
            <a:r>
              <a:rPr lang="sk-SK" dirty="0" err="1"/>
              <a:t>is</a:t>
            </a:r>
            <a:r>
              <a:rPr lang="sk-SK" dirty="0"/>
              <a:t> a </a:t>
            </a:r>
            <a:r>
              <a:rPr lang="sk-SK" dirty="0" err="1"/>
              <a:t>dam</a:t>
            </a:r>
            <a:r>
              <a:rPr lang="sk-SK" dirty="0"/>
              <a:t> in </a:t>
            </a:r>
            <a:r>
              <a:rPr lang="sk-SK" dirty="0" err="1"/>
              <a:t>eastern</a:t>
            </a:r>
            <a:r>
              <a:rPr lang="sk-SK" dirty="0"/>
              <a:t> Slovakia in </a:t>
            </a:r>
            <a:r>
              <a:rPr lang="sk-SK" dirty="0" err="1"/>
              <a:t>the</a:t>
            </a:r>
            <a:r>
              <a:rPr lang="sk-SK" dirty="0"/>
              <a:t> Bodrog </a:t>
            </a:r>
            <a:r>
              <a:rPr lang="sk-SK" dirty="0" err="1"/>
              <a:t>River</a:t>
            </a:r>
            <a:r>
              <a:rPr lang="sk-SK" dirty="0"/>
              <a:t> </a:t>
            </a:r>
            <a:r>
              <a:rPr lang="sk-SK" dirty="0" err="1"/>
              <a:t>Basin</a:t>
            </a:r>
            <a:r>
              <a:rPr lang="sk-SK" dirty="0"/>
              <a:t> </a:t>
            </a:r>
            <a:r>
              <a:rPr lang="sk-SK" dirty="0" err="1"/>
              <a:t>under</a:t>
            </a:r>
            <a:r>
              <a:rPr lang="sk-SK" dirty="0"/>
              <a:t> </a:t>
            </a:r>
            <a:r>
              <a:rPr lang="sk-SK" dirty="0" err="1"/>
              <a:t>the</a:t>
            </a:r>
            <a:r>
              <a:rPr lang="sk-SK" dirty="0"/>
              <a:t> Vihorlat </a:t>
            </a:r>
            <a:r>
              <a:rPr lang="sk-SK" dirty="0" err="1"/>
              <a:t>vrchm</a:t>
            </a:r>
            <a:r>
              <a:rPr lang="sk-SK" dirty="0"/>
              <a:t>                                                                                                                                                                                                                                                                                                                                                               </a:t>
            </a:r>
            <a:br>
              <a:rPr lang="sk-SK" dirty="0"/>
            </a:br>
            <a:r>
              <a:rPr lang="sk-SK" dirty="0"/>
              <a:t/>
            </a:r>
            <a:br>
              <a:rPr lang="sk-SK" dirty="0"/>
            </a:br>
            <a:r>
              <a:rPr lang="en-US" dirty="0"/>
              <a:t>It is the second largest dam in Slovakia (the </a:t>
            </a:r>
            <a:r>
              <a:rPr lang="en-US" dirty="0" err="1"/>
              <a:t>Orava</a:t>
            </a:r>
            <a:r>
              <a:rPr lang="en-US" dirty="0"/>
              <a:t> dam). It is a popular tourist destination with seven recreational centers</a:t>
            </a:r>
            <a:r>
              <a:rPr lang="sk-SK" dirty="0"/>
              <a:t/>
            </a:r>
            <a:br>
              <a:rPr lang="sk-SK" dirty="0"/>
            </a:br>
            <a:r>
              <a:rPr lang="sk-SK" b="1" dirty="0"/>
              <a:t/>
            </a:r>
            <a:br>
              <a:rPr lang="sk-SK" b="1" dirty="0"/>
            </a:br>
            <a:endParaRPr lang="sk-SK" dirty="0"/>
          </a:p>
          <a:p>
            <a:endParaRPr lang="sk-SK" dirty="0"/>
          </a:p>
        </p:txBody>
      </p:sp>
    </p:spTree>
    <p:extLst>
      <p:ext uri="{BB962C8B-B14F-4D97-AF65-F5344CB8AC3E}">
        <p14:creationId xmlns:p14="http://schemas.microsoft.com/office/powerpoint/2010/main" val="2825036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ORAVA</a:t>
            </a:r>
            <a:r>
              <a:rPr lang="sk-SK" sz="1400" dirty="0"/>
              <a:t/>
            </a:r>
            <a:br>
              <a:rPr lang="sk-SK" sz="1400" dirty="0"/>
            </a:br>
            <a:endParaRPr lang="sk-SK" sz="1400" dirty="0"/>
          </a:p>
        </p:txBody>
      </p:sp>
      <p:pic>
        <p:nvPicPr>
          <p:cNvPr id="4" name="Zástupný symbol obsahu 3"/>
          <p:cNvPicPr>
            <a:picLocks noGrp="1" noChangeAspect="1"/>
          </p:cNvPicPr>
          <p:nvPr>
            <p:ph type="pic" idx="1"/>
          </p:nvPr>
        </p:nvPicPr>
        <p:blipFill>
          <a:blip r:embed="rId2"/>
          <a:srcRect l="23019" r="23019"/>
          <a:stretch>
            <a:fillRect/>
          </a:stretch>
        </p:blipFill>
        <p:spPr>
          <a:xfrm>
            <a:off x="386366" y="914400"/>
            <a:ext cx="3883620" cy="4572000"/>
          </a:xfrm>
          <a:prstGeom prst="rect">
            <a:avLst/>
          </a:prstGeom>
        </p:spPr>
      </p:pic>
      <p:sp>
        <p:nvSpPr>
          <p:cNvPr id="5" name="Zástupný symbol textu 4"/>
          <p:cNvSpPr>
            <a:spLocks noGrp="1"/>
          </p:cNvSpPr>
          <p:nvPr>
            <p:ph type="body" sz="half" idx="2"/>
          </p:nvPr>
        </p:nvSpPr>
        <p:spPr/>
        <p:txBody>
          <a:bodyPr>
            <a:normAutofit lnSpcReduction="10000"/>
          </a:bodyPr>
          <a:lstStyle/>
          <a:p>
            <a:r>
              <a:rPr lang="en-US" dirty="0" err="1"/>
              <a:t>Orava</a:t>
            </a:r>
            <a:r>
              <a:rPr lang="en-US" dirty="0"/>
              <a:t> is a favorite tourist resorts. Every year thousands of tourists come here. In summer, tourists most popular line south and western parts of the dam. In winter during periods of heavy frosts it used not only domestic population to develop winter sports and walks on the frozen waters.</a:t>
            </a:r>
            <a:br>
              <a:rPr lang="en-US" dirty="0"/>
            </a:br>
            <a:endParaRPr lang="sk-SK" dirty="0"/>
          </a:p>
          <a:p>
            <a:endParaRPr lang="sk-SK" dirty="0"/>
          </a:p>
        </p:txBody>
      </p:sp>
    </p:spTree>
    <p:extLst>
      <p:ext uri="{BB962C8B-B14F-4D97-AF65-F5344CB8AC3E}">
        <p14:creationId xmlns:p14="http://schemas.microsoft.com/office/powerpoint/2010/main" val="16800940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600" dirty="0" err="1" smtClean="0"/>
              <a:t>MALá</a:t>
            </a:r>
            <a:r>
              <a:rPr lang="sk-SK" sz="3600" dirty="0" smtClean="0"/>
              <a:t> </a:t>
            </a:r>
            <a:r>
              <a:rPr lang="sk-SK" sz="3600" dirty="0" err="1" smtClean="0"/>
              <a:t>DOMšA</a:t>
            </a:r>
            <a:endParaRPr lang="sk-SK" sz="3600" dirty="0"/>
          </a:p>
        </p:txBody>
      </p:sp>
      <p:pic>
        <p:nvPicPr>
          <p:cNvPr id="4" name="Zástupný symbol obsahu 3"/>
          <p:cNvPicPr>
            <a:picLocks noGrp="1" noChangeAspect="1"/>
          </p:cNvPicPr>
          <p:nvPr>
            <p:ph type="pic" idx="1"/>
          </p:nvPr>
        </p:nvPicPr>
        <p:blipFill>
          <a:blip r:embed="rId2"/>
          <a:srcRect l="26206" r="26206"/>
          <a:stretch>
            <a:fillRect/>
          </a:stretch>
        </p:blipFill>
        <p:spPr>
          <a:prstGeom prst="rect">
            <a:avLst/>
          </a:prstGeom>
        </p:spPr>
      </p:pic>
      <p:sp>
        <p:nvSpPr>
          <p:cNvPr id="5" name="Zástupný symbol textu 4"/>
          <p:cNvSpPr>
            <a:spLocks noGrp="1"/>
          </p:cNvSpPr>
          <p:nvPr>
            <p:ph type="body" sz="half" idx="2"/>
          </p:nvPr>
        </p:nvSpPr>
        <p:spPr/>
        <p:txBody>
          <a:bodyPr/>
          <a:lstStyle/>
          <a:p>
            <a:r>
              <a:rPr lang="sk-SK" dirty="0"/>
              <a:t>Malá Domaša </a:t>
            </a:r>
            <a:r>
              <a:rPr lang="sk-SK" dirty="0" err="1"/>
              <a:t>water</a:t>
            </a:r>
            <a:r>
              <a:rPr lang="sk-SK" dirty="0"/>
              <a:t> </a:t>
            </a:r>
            <a:r>
              <a:rPr lang="sk-SK" dirty="0" err="1"/>
              <a:t>reservoir</a:t>
            </a:r>
            <a:r>
              <a:rPr lang="sk-SK" dirty="0"/>
              <a:t> </a:t>
            </a:r>
            <a:r>
              <a:rPr lang="sk-SK" dirty="0" err="1"/>
              <a:t>is</a:t>
            </a:r>
            <a:r>
              <a:rPr lang="sk-SK" dirty="0"/>
              <a:t> a </a:t>
            </a:r>
            <a:r>
              <a:rPr lang="sk-SK" dirty="0" err="1"/>
              <a:t>small</a:t>
            </a:r>
            <a:r>
              <a:rPr lang="sk-SK" dirty="0"/>
              <a:t> buffer tank Domaša in </a:t>
            </a:r>
            <a:r>
              <a:rPr lang="sk-SK" dirty="0" err="1"/>
              <a:t>the</a:t>
            </a:r>
            <a:r>
              <a:rPr lang="sk-SK" dirty="0"/>
              <a:t> United Ondavská </a:t>
            </a:r>
            <a:r>
              <a:rPr lang="sk-SK" dirty="0" err="1"/>
              <a:t>Highlands</a:t>
            </a:r>
            <a:r>
              <a:rPr lang="sk-SK" dirty="0"/>
              <a:t>. </a:t>
            </a:r>
            <a:r>
              <a:rPr lang="sk-SK" dirty="0" err="1"/>
              <a:t>It</a:t>
            </a:r>
            <a:r>
              <a:rPr lang="sk-SK" dirty="0"/>
              <a:t> </a:t>
            </a:r>
            <a:r>
              <a:rPr lang="sk-SK" dirty="0" err="1"/>
              <a:t>located</a:t>
            </a:r>
            <a:r>
              <a:rPr lang="sk-SK" dirty="0"/>
              <a:t> in </a:t>
            </a:r>
            <a:r>
              <a:rPr lang="sk-SK" dirty="0" err="1"/>
              <a:t>the</a:t>
            </a:r>
            <a:r>
              <a:rPr lang="sk-SK" dirty="0"/>
              <a:t> </a:t>
            </a:r>
            <a:r>
              <a:rPr lang="sk-SK" dirty="0" err="1"/>
              <a:t>valley</a:t>
            </a:r>
            <a:r>
              <a:rPr lang="sk-SK" dirty="0"/>
              <a:t> Ondava, </a:t>
            </a:r>
            <a:r>
              <a:rPr lang="sk-SK" dirty="0" err="1"/>
              <a:t>between</a:t>
            </a:r>
            <a:r>
              <a:rPr lang="sk-SK" dirty="0"/>
              <a:t> </a:t>
            </a:r>
            <a:r>
              <a:rPr lang="sk-SK" dirty="0" err="1"/>
              <a:t>the</a:t>
            </a:r>
            <a:r>
              <a:rPr lang="sk-SK" dirty="0"/>
              <a:t> </a:t>
            </a:r>
            <a:r>
              <a:rPr lang="sk-SK" dirty="0" err="1"/>
              <a:t>villages</a:t>
            </a:r>
            <a:r>
              <a:rPr lang="sk-SK" dirty="0"/>
              <a:t> of Slovak Kajňa and </a:t>
            </a:r>
            <a:r>
              <a:rPr lang="sk-SK" dirty="0" err="1"/>
              <a:t>Small</a:t>
            </a:r>
            <a:r>
              <a:rPr lang="sk-SK" dirty="0"/>
              <a:t> Domaša in </a:t>
            </a:r>
            <a:r>
              <a:rPr lang="sk-SK" dirty="0" err="1"/>
              <a:t>the</a:t>
            </a:r>
            <a:r>
              <a:rPr lang="sk-SK" dirty="0"/>
              <a:t> </a:t>
            </a:r>
            <a:r>
              <a:rPr lang="sk-SK" dirty="0" err="1"/>
              <a:t>eastern</a:t>
            </a:r>
            <a:r>
              <a:rPr lang="sk-SK" dirty="0"/>
              <a:t> part of Slovakia (</a:t>
            </a:r>
            <a:r>
              <a:rPr lang="sk-SK" dirty="0" err="1"/>
              <a:t>upper</a:t>
            </a:r>
            <a:r>
              <a:rPr lang="sk-SK" dirty="0"/>
              <a:t> Zemplín). </a:t>
            </a:r>
          </a:p>
          <a:p>
            <a:endParaRPr lang="sk-SK" dirty="0"/>
          </a:p>
        </p:txBody>
      </p:sp>
    </p:spTree>
    <p:extLst>
      <p:ext uri="{BB962C8B-B14F-4D97-AF65-F5344CB8AC3E}">
        <p14:creationId xmlns:p14="http://schemas.microsoft.com/office/powerpoint/2010/main" val="25484572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sk-SK" sz="5400" dirty="0" smtClean="0"/>
              <a:t>THANKS FOR YOU ATTENTION</a:t>
            </a:r>
            <a:endParaRPr lang="sk-SK" sz="5400" dirty="0"/>
          </a:p>
        </p:txBody>
      </p:sp>
      <p:sp>
        <p:nvSpPr>
          <p:cNvPr id="9" name="Zástupný symbol textu 8"/>
          <p:cNvSpPr>
            <a:spLocks noGrp="1"/>
          </p:cNvSpPr>
          <p:nvPr>
            <p:ph type="body" idx="1"/>
          </p:nvPr>
        </p:nvSpPr>
        <p:spPr/>
        <p:txBody>
          <a:bodyPr/>
          <a:lstStyle/>
          <a:p>
            <a:endParaRPr lang="sk-SK" dirty="0"/>
          </a:p>
        </p:txBody>
      </p:sp>
      <p:pic>
        <p:nvPicPr>
          <p:cNvPr id="11" name="Obrázok 10"/>
          <p:cNvPicPr>
            <a:picLocks noChangeAspect="1"/>
          </p:cNvPicPr>
          <p:nvPr/>
        </p:nvPicPr>
        <p:blipFill>
          <a:blip r:embed="rId2"/>
          <a:stretch>
            <a:fillRect/>
          </a:stretch>
        </p:blipFill>
        <p:spPr>
          <a:xfrm>
            <a:off x="5097361" y="2882140"/>
            <a:ext cx="4591855" cy="3112260"/>
          </a:xfrm>
          <a:prstGeom prst="rect">
            <a:avLst/>
          </a:prstGeom>
        </p:spPr>
      </p:pic>
      <p:pic>
        <p:nvPicPr>
          <p:cNvPr id="12" name="Obrázok 11"/>
          <p:cNvPicPr>
            <a:picLocks noChangeAspect="1"/>
          </p:cNvPicPr>
          <p:nvPr/>
        </p:nvPicPr>
        <p:blipFill>
          <a:blip r:embed="rId3"/>
          <a:stretch>
            <a:fillRect/>
          </a:stretch>
        </p:blipFill>
        <p:spPr>
          <a:xfrm>
            <a:off x="847859" y="2980946"/>
            <a:ext cx="3780486" cy="3013454"/>
          </a:xfrm>
          <a:prstGeom prst="rect">
            <a:avLst/>
          </a:prstGeom>
        </p:spPr>
      </p:pic>
    </p:spTree>
    <p:extLst>
      <p:ext uri="{BB962C8B-B14F-4D97-AF65-F5344CB8AC3E}">
        <p14:creationId xmlns:p14="http://schemas.microsoft.com/office/powerpoint/2010/main" val="1137963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ýsek">
  <a:themeElements>
    <a:clrScheme name="Výs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Výs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ýs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54</TotalTime>
  <Words>152</Words>
  <Application>Microsoft Office PowerPoint</Application>
  <PresentationFormat>Širokouhlá</PresentationFormat>
  <Paragraphs>11</Paragraphs>
  <Slides>6</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6</vt:i4>
      </vt:variant>
    </vt:vector>
  </HeadingPairs>
  <TitlesOfParts>
    <vt:vector size="9" baseType="lpstr">
      <vt:lpstr>Century Gothic</vt:lpstr>
      <vt:lpstr>Wingdings 3</vt:lpstr>
      <vt:lpstr>Výsek</vt:lpstr>
      <vt:lpstr>Water Dams</vt:lpstr>
      <vt:lpstr>Liptovská Mara</vt:lpstr>
      <vt:lpstr>Zemplínska šírava</vt:lpstr>
      <vt:lpstr>ORAVA </vt:lpstr>
      <vt:lpstr>MALá DOMšA</vt:lpstr>
      <vt:lpstr>THANKS FOR YOU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Dams</dc:title>
  <dc:creator>Guest</dc:creator>
  <cp:lastModifiedBy>Guest</cp:lastModifiedBy>
  <cp:revision>6</cp:revision>
  <dcterms:created xsi:type="dcterms:W3CDTF">2015-05-06T17:41:41Z</dcterms:created>
  <dcterms:modified xsi:type="dcterms:W3CDTF">2015-05-06T18:36:15Z</dcterms:modified>
</cp:coreProperties>
</file>