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FB86-373C-4D8C-9C6A-F199CC20C737}" type="datetimeFigureOut">
              <a:rPr lang="sk-SK" smtClean="0"/>
              <a:t>5. 5. 2015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9163-22F8-472D-8BF9-6AD140F0F79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FB86-373C-4D8C-9C6A-F199CC20C737}" type="datetimeFigureOut">
              <a:rPr lang="sk-SK" smtClean="0"/>
              <a:t>5. 5. 2015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9163-22F8-472D-8BF9-6AD140F0F79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FB86-373C-4D8C-9C6A-F199CC20C737}" type="datetimeFigureOut">
              <a:rPr lang="sk-SK" smtClean="0"/>
              <a:t>5. 5. 2015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9163-22F8-472D-8BF9-6AD140F0F79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FB86-373C-4D8C-9C6A-F199CC20C737}" type="datetimeFigureOut">
              <a:rPr lang="sk-SK" smtClean="0"/>
              <a:t>5. 5. 2015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9163-22F8-472D-8BF9-6AD140F0F79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FB86-373C-4D8C-9C6A-F199CC20C737}" type="datetimeFigureOut">
              <a:rPr lang="sk-SK" smtClean="0"/>
              <a:t>5. 5. 2015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9163-22F8-472D-8BF9-6AD140F0F79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FB86-373C-4D8C-9C6A-F199CC20C737}" type="datetimeFigureOut">
              <a:rPr lang="sk-SK" smtClean="0"/>
              <a:t>5. 5. 2015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9163-22F8-472D-8BF9-6AD140F0F79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FB86-373C-4D8C-9C6A-F199CC20C737}" type="datetimeFigureOut">
              <a:rPr lang="sk-SK" smtClean="0"/>
              <a:t>5. 5. 2015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9163-22F8-472D-8BF9-6AD140F0F79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FB86-373C-4D8C-9C6A-F199CC20C737}" type="datetimeFigureOut">
              <a:rPr lang="sk-SK" smtClean="0"/>
              <a:t>5. 5. 2015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9163-22F8-472D-8BF9-6AD140F0F79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FB86-373C-4D8C-9C6A-F199CC20C737}" type="datetimeFigureOut">
              <a:rPr lang="sk-SK" smtClean="0"/>
              <a:t>5. 5. 2015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9163-22F8-472D-8BF9-6AD140F0F79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FB86-373C-4D8C-9C6A-F199CC20C737}" type="datetimeFigureOut">
              <a:rPr lang="sk-SK" smtClean="0"/>
              <a:t>5. 5. 2015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9163-22F8-472D-8BF9-6AD140F0F79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FB86-373C-4D8C-9C6A-F199CC20C737}" type="datetimeFigureOut">
              <a:rPr lang="sk-SK" smtClean="0"/>
              <a:t>5. 5. 2015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9163-22F8-472D-8BF9-6AD140F0F79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5FB86-373C-4D8C-9C6A-F199CC20C737}" type="datetimeFigureOut">
              <a:rPr lang="sk-SK" smtClean="0"/>
              <a:t>5. 5. 2015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79163-22F8-472D-8BF9-6AD140F0F798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957532"/>
          </a:xfrm>
        </p:spPr>
        <p:txBody>
          <a:bodyPr>
            <a:normAutofit/>
          </a:bodyPr>
          <a:lstStyle/>
          <a:p>
            <a:r>
              <a:rPr lang="sk-SK" sz="8800" dirty="0" err="1" smtClean="0"/>
              <a:t>Water</a:t>
            </a:r>
            <a:r>
              <a:rPr lang="sk-SK" sz="8800" dirty="0" smtClean="0"/>
              <a:t> in </a:t>
            </a:r>
            <a:r>
              <a:rPr lang="sk-SK" sz="8800" dirty="0" err="1" smtClean="0"/>
              <a:t>nature</a:t>
            </a:r>
            <a:endParaRPr lang="sk-SK" sz="8800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Výsledok vyhľadávania obrázkov pre dopyt voda v priro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429000"/>
            <a:ext cx="5500726" cy="3141091"/>
          </a:xfrm>
          <a:prstGeom prst="rect">
            <a:avLst/>
          </a:prstGeom>
          <a:noFill/>
        </p:spPr>
      </p:pic>
      <p:pic>
        <p:nvPicPr>
          <p:cNvPr id="1028" name="Picture 4" descr="Výsledok vyhľadávania obrázkov pre dopyt voda v priro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429188" y="4071942"/>
            <a:ext cx="2495550" cy="182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water is in the form of ice and snow </a:t>
            </a:r>
            <a:r>
              <a:rPr lang="sk-SK" dirty="0" smtClean="0"/>
              <a:t>, </a:t>
            </a:r>
            <a:r>
              <a:rPr lang="sk-SK" dirty="0" err="1" smtClean="0"/>
              <a:t>lakes</a:t>
            </a:r>
            <a:r>
              <a:rPr lang="sk-SK" dirty="0" smtClean="0"/>
              <a:t>, </a:t>
            </a:r>
            <a:r>
              <a:rPr lang="sk-SK" dirty="0" err="1" smtClean="0"/>
              <a:t>rivers</a:t>
            </a:r>
            <a:r>
              <a:rPr lang="sk-SK" dirty="0" smtClean="0"/>
              <a:t> , </a:t>
            </a:r>
            <a:r>
              <a:rPr lang="sk-SK" dirty="0" err="1" smtClean="0"/>
              <a:t>rain</a:t>
            </a:r>
            <a:r>
              <a:rPr lang="sk-SK" dirty="0" smtClean="0"/>
              <a:t> and </a:t>
            </a:r>
            <a:r>
              <a:rPr lang="sk-SK" dirty="0" err="1" smtClean="0"/>
              <a:t>water</a:t>
            </a:r>
            <a:r>
              <a:rPr lang="sk-SK" dirty="0" smtClean="0"/>
              <a:t> </a:t>
            </a:r>
            <a:r>
              <a:rPr lang="sk-SK" dirty="0" err="1" smtClean="0"/>
              <a:t>vapour</a:t>
            </a:r>
            <a:r>
              <a:rPr lang="sk-SK" dirty="0" smtClean="0"/>
              <a:t> .</a:t>
            </a:r>
            <a:endParaRPr lang="sk-SK" dirty="0"/>
          </a:p>
        </p:txBody>
      </p:sp>
      <p:pic>
        <p:nvPicPr>
          <p:cNvPr id="4098" name="Picture 2" descr="C:\Users\ziak\Downloads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73488"/>
            <a:ext cx="4525984" cy="3084512"/>
          </a:xfrm>
          <a:prstGeom prst="rect">
            <a:avLst/>
          </a:prstGeom>
          <a:noFill/>
        </p:spPr>
      </p:pic>
      <p:pic>
        <p:nvPicPr>
          <p:cNvPr id="4099" name="Picture 3" descr="C:\Users\ziak\Downloads\Desktop\img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4286257"/>
            <a:ext cx="3878696" cy="2571744"/>
          </a:xfrm>
          <a:prstGeom prst="rect">
            <a:avLst/>
          </a:prstGeom>
          <a:noFill/>
        </p:spPr>
      </p:pic>
      <p:pic>
        <p:nvPicPr>
          <p:cNvPr id="4100" name="Picture 4" descr="C:\Users\ziak\Downloads\Desktop\imgr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2714620"/>
            <a:ext cx="3467100" cy="1314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r>
              <a:rPr lang="en-US" dirty="0" smtClean="0"/>
              <a:t>Most of the water is ocean water in the form of salt , </a:t>
            </a:r>
            <a:r>
              <a:rPr lang="sk-SK" dirty="0" err="1" smtClean="0"/>
              <a:t>about</a:t>
            </a:r>
            <a:r>
              <a:rPr lang="en-US" dirty="0" smtClean="0"/>
              <a:t>  71 % of world surface.</a:t>
            </a:r>
            <a:endParaRPr lang="sk-SK" dirty="0"/>
          </a:p>
        </p:txBody>
      </p:sp>
      <p:pic>
        <p:nvPicPr>
          <p:cNvPr id="5122" name="Picture 2" descr="C:\Users\ziak\Downloads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500438"/>
            <a:ext cx="3571900" cy="280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water vapor in the atmosphere </a:t>
            </a:r>
            <a:r>
              <a:rPr lang="en-US" dirty="0" smtClean="0"/>
              <a:t> represent</a:t>
            </a:r>
            <a:r>
              <a:rPr lang="sk-SK" dirty="0" smtClean="0"/>
              <a:t>s</a:t>
            </a:r>
            <a:r>
              <a:rPr lang="en-US" dirty="0" smtClean="0"/>
              <a:t> from </a:t>
            </a:r>
            <a:r>
              <a:rPr lang="en-US" dirty="0" smtClean="0"/>
              <a:t>1 to 4</a:t>
            </a:r>
            <a:r>
              <a:rPr lang="sk-SK" dirty="0" smtClean="0"/>
              <a:t> percent .</a:t>
            </a:r>
            <a:endParaRPr lang="sk-SK" dirty="0"/>
          </a:p>
        </p:txBody>
      </p:sp>
      <p:pic>
        <p:nvPicPr>
          <p:cNvPr id="6146" name="Picture 2" descr="C:\Users\ziak\Downloads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714620"/>
            <a:ext cx="5376882" cy="38061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sk-SK" sz="6000" dirty="0" smtClean="0"/>
              <a:t>THE END</a:t>
            </a:r>
            <a:endParaRPr lang="sk-SK" sz="60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Matej </a:t>
            </a:r>
            <a:r>
              <a:rPr lang="sk-SK" dirty="0" err="1" smtClean="0"/>
              <a:t>Szentivániy</a:t>
            </a:r>
            <a:r>
              <a:rPr lang="sk-SK" dirty="0" smtClean="0"/>
              <a:t>  7.A</a:t>
            </a:r>
            <a:endParaRPr lang="sk-SK" dirty="0"/>
          </a:p>
        </p:txBody>
      </p:sp>
      <p:pic>
        <p:nvPicPr>
          <p:cNvPr id="7170" name="Picture 2" descr="C:\Users\ziak\Downloads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9568" y="3857628"/>
            <a:ext cx="3990985" cy="2774402"/>
          </a:xfrm>
          <a:prstGeom prst="rect">
            <a:avLst/>
          </a:prstGeom>
          <a:noFill/>
        </p:spPr>
      </p:pic>
      <p:pic>
        <p:nvPicPr>
          <p:cNvPr id="7171" name="Picture 3" descr="C:\Users\ziak\Downloads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0"/>
            <a:ext cx="4000496" cy="2616991"/>
          </a:xfrm>
          <a:prstGeom prst="rect">
            <a:avLst/>
          </a:prstGeom>
          <a:noFill/>
        </p:spPr>
      </p:pic>
      <p:pic>
        <p:nvPicPr>
          <p:cNvPr id="7172" name="Picture 4" descr="C:\Users\ziak\Downloads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785794"/>
            <a:ext cx="2214578" cy="3824297"/>
          </a:xfrm>
          <a:prstGeom prst="rect">
            <a:avLst/>
          </a:prstGeom>
          <a:noFill/>
        </p:spPr>
      </p:pic>
      <p:sp>
        <p:nvSpPr>
          <p:cNvPr id="4" name="BlokTextu 3"/>
          <p:cNvSpPr txBox="1"/>
          <p:nvPr/>
        </p:nvSpPr>
        <p:spPr>
          <a:xfrm>
            <a:off x="7150354" y="4114194"/>
            <a:ext cx="10286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 smtClean="0"/>
              <a:t>CLOUDS</a:t>
            </a:r>
            <a:endParaRPr lang="sk-SK" sz="1400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4644008" y="5661248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 smtClean="0"/>
              <a:t>OCEAN</a:t>
            </a:r>
            <a:endParaRPr lang="sk-SK" sz="14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5936486" y="5291916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 smtClean="0"/>
              <a:t>EVAPORATIO</a:t>
            </a:r>
            <a:r>
              <a:rPr lang="sk-SK" sz="1400" dirty="0" smtClean="0"/>
              <a:t>N</a:t>
            </a:r>
            <a:endParaRPr lang="sk-SK" sz="1400" dirty="0"/>
          </a:p>
        </p:txBody>
      </p:sp>
      <p:sp>
        <p:nvSpPr>
          <p:cNvPr id="7" name="BlokTextu 6"/>
          <p:cNvSpPr txBox="1"/>
          <p:nvPr/>
        </p:nvSpPr>
        <p:spPr>
          <a:xfrm>
            <a:off x="5936486" y="4302719"/>
            <a:ext cx="12138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b="1" dirty="0" smtClean="0"/>
              <a:t>RAINFALL</a:t>
            </a:r>
            <a:endParaRPr lang="sk-SK" sz="1400" b="1" dirty="0"/>
          </a:p>
        </p:txBody>
      </p:sp>
      <p:sp>
        <p:nvSpPr>
          <p:cNvPr id="8" name="BlokTextu 7"/>
          <p:cNvSpPr txBox="1"/>
          <p:nvPr/>
        </p:nvSpPr>
        <p:spPr>
          <a:xfrm>
            <a:off x="5292080" y="6324253"/>
            <a:ext cx="18582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GROUNDWATER</a:t>
            </a:r>
            <a:endParaRPr lang="sk-SK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67</Words>
  <Application>Microsoft Office PowerPoint</Application>
  <PresentationFormat>Prezentácia na obrazovke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Water in nature</vt:lpstr>
      <vt:lpstr>Prezentácia programu PowerPoint</vt:lpstr>
      <vt:lpstr>Prezentácia programu PowerPoint</vt:lpstr>
      <vt:lpstr>Prezentácia programu PowerPoint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in nature</dc:title>
  <dc:creator>ziak</dc:creator>
  <cp:lastModifiedBy>Veronika</cp:lastModifiedBy>
  <cp:revision>5</cp:revision>
  <dcterms:created xsi:type="dcterms:W3CDTF">2015-05-05T07:09:42Z</dcterms:created>
  <dcterms:modified xsi:type="dcterms:W3CDTF">2015-05-05T20:37:59Z</dcterms:modified>
</cp:coreProperties>
</file>