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804" r:id="rId3"/>
    <p:sldMasterId id="2147483816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37D369-2EA6-4755-ABF7-259FAC3AE7B0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8250B5-C3DF-4FB0-9770-447A5617A75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3282496" cy="2592288"/>
          </a:xfrm>
        </p:spPr>
        <p:txBody>
          <a:bodyPr>
            <a:noAutofit/>
          </a:bodyPr>
          <a:lstStyle/>
          <a:p>
            <a:r>
              <a:rPr lang="sk-SK" sz="6000" dirty="0" err="1" smtClean="0">
                <a:solidFill>
                  <a:srgbClr val="0070C0"/>
                </a:solidFill>
              </a:rPr>
              <a:t>Water</a:t>
            </a:r>
            <a:r>
              <a:rPr lang="sk-SK" sz="6000" dirty="0" smtClean="0">
                <a:solidFill>
                  <a:srgbClr val="0070C0"/>
                </a:solidFill>
              </a:rPr>
              <a:t>      in </a:t>
            </a:r>
            <a:r>
              <a:rPr lang="sk-SK" sz="6000" dirty="0" err="1" smtClean="0">
                <a:solidFill>
                  <a:srgbClr val="0070C0"/>
                </a:solidFill>
              </a:rPr>
              <a:t>our</a:t>
            </a:r>
            <a:r>
              <a:rPr lang="sk-SK" sz="6000" dirty="0" smtClean="0">
                <a:solidFill>
                  <a:srgbClr val="0070C0"/>
                </a:solidFill>
              </a:rPr>
              <a:t> </a:t>
            </a:r>
            <a:r>
              <a:rPr lang="sk-SK" sz="6000" dirty="0" err="1" smtClean="0">
                <a:solidFill>
                  <a:srgbClr val="0070C0"/>
                </a:solidFill>
              </a:rPr>
              <a:t>homes</a:t>
            </a:r>
            <a:endParaRPr lang="sk-SK" sz="60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Doma\Desktop\Watersplash-NOM-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5246667" cy="34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a\Desktop\Front image_drinking-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96" y="1002028"/>
            <a:ext cx="5020273" cy="32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822960" y="116633"/>
            <a:ext cx="7637472" cy="2491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60" y="620688"/>
            <a:ext cx="7520940" cy="4059789"/>
          </a:xfrm>
        </p:spPr>
        <p:txBody>
          <a:bodyPr/>
          <a:lstStyle/>
          <a:p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sk-SK" sz="3600" dirty="0" err="1" smtClean="0">
                <a:solidFill>
                  <a:schemeClr val="bg2">
                    <a:lumMod val="75000"/>
                  </a:schemeClr>
                </a:solidFill>
              </a:rPr>
              <a:t>Without</a:t>
            </a:r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k-SK" sz="3600" dirty="0" err="1" smtClean="0">
                <a:solidFill>
                  <a:schemeClr val="bg2">
                    <a:lumMod val="75000"/>
                  </a:schemeClr>
                </a:solidFill>
              </a:rPr>
              <a:t>water</a:t>
            </a:r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k-SK" sz="3600" dirty="0" err="1" smtClean="0">
                <a:solidFill>
                  <a:schemeClr val="bg2">
                    <a:lumMod val="75000"/>
                  </a:schemeClr>
                </a:solidFill>
              </a:rPr>
              <a:t>we</a:t>
            </a:r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k-SK" sz="3600" dirty="0" err="1" smtClean="0">
                <a:solidFill>
                  <a:schemeClr val="bg2">
                    <a:lumMod val="75000"/>
                  </a:schemeClr>
                </a:solidFill>
              </a:rPr>
              <a:t>can´t</a:t>
            </a:r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k-SK" sz="3600" dirty="0" err="1" smtClean="0">
                <a:solidFill>
                  <a:schemeClr val="bg2">
                    <a:lumMod val="75000"/>
                  </a:schemeClr>
                </a:solidFill>
              </a:rPr>
              <a:t>live</a:t>
            </a:r>
            <a:r>
              <a:rPr lang="sk-SK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sk-SK" sz="3600" dirty="0" err="1" smtClean="0">
                <a:solidFill>
                  <a:schemeClr val="bg2">
                    <a:lumMod val="75000"/>
                  </a:schemeClr>
                </a:solidFill>
              </a:rPr>
              <a:t>even</a:t>
            </a:r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k-SK" sz="3600" dirty="0" err="1" smtClean="0">
                <a:solidFill>
                  <a:schemeClr val="bg2">
                    <a:lumMod val="75000"/>
                  </a:schemeClr>
                </a:solidFill>
              </a:rPr>
              <a:t>exist</a:t>
            </a:r>
            <a:r>
              <a:rPr lang="sk-SK" sz="3600" dirty="0" smtClean="0">
                <a:solidFill>
                  <a:schemeClr val="bg2">
                    <a:lumMod val="75000"/>
                  </a:schemeClr>
                </a:solidFill>
              </a:rPr>
              <a:t> . </a:t>
            </a:r>
            <a:r>
              <a:rPr lang="sk-SK" sz="3600" dirty="0" err="1" smtClean="0">
                <a:solidFill>
                  <a:schemeClr val="accent3">
                    <a:lumMod val="50000"/>
                  </a:schemeClr>
                </a:solidFill>
              </a:rPr>
              <a:t>We</a:t>
            </a:r>
            <a:r>
              <a:rPr lang="sk-SK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sz="3600" dirty="0" err="1" smtClean="0">
                <a:solidFill>
                  <a:schemeClr val="accent3">
                    <a:lumMod val="50000"/>
                  </a:schemeClr>
                </a:solidFill>
              </a:rPr>
              <a:t>must</a:t>
            </a:r>
            <a:endParaRPr lang="sk-SK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sz="2800" dirty="0" smtClean="0"/>
              <a:t>    </a:t>
            </a:r>
            <a:r>
              <a:rPr lang="sk-SK" sz="2800" dirty="0" err="1" smtClean="0"/>
              <a:t>save</a:t>
            </a:r>
            <a:r>
              <a:rPr lang="sk-SK" sz="2800" dirty="0" smtClean="0"/>
              <a:t> </a:t>
            </a:r>
            <a:r>
              <a:rPr lang="sk-SK" sz="2800" dirty="0" err="1" smtClean="0"/>
              <a:t>water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2050" name="Picture 2" descr="C:\Users\Doma\Desktop\86544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465907"/>
            <a:ext cx="31051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8292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22960" y="692696"/>
            <a:ext cx="7520940" cy="398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   </a:t>
            </a:r>
            <a:r>
              <a:rPr lang="sk-SK" sz="2800" dirty="0" err="1" smtClean="0"/>
              <a:t>Best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u="sng" dirty="0" smtClean="0">
                <a:solidFill>
                  <a:srgbClr val="3333FF"/>
                </a:solidFill>
              </a:rPr>
              <a:t>drink</a:t>
            </a:r>
            <a:r>
              <a:rPr lang="sk-SK" sz="2800" dirty="0" smtClean="0"/>
              <a:t> </a:t>
            </a:r>
            <a:r>
              <a:rPr lang="sk-SK" sz="2800" dirty="0" err="1" smtClean="0"/>
              <a:t>water</a:t>
            </a:r>
            <a:r>
              <a:rPr lang="sk-SK" sz="2800" dirty="0" smtClean="0"/>
              <a:t>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 smtClean="0">
                <a:solidFill>
                  <a:srgbClr val="0070C0"/>
                </a:solidFill>
              </a:rPr>
              <a:t>faucet</a:t>
            </a:r>
            <a:r>
              <a:rPr lang="sk-SK" sz="2800" dirty="0" smtClean="0"/>
              <a:t>,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or </a:t>
            </a:r>
            <a:r>
              <a:rPr lang="sk-SK" sz="2800" u="sng" dirty="0" err="1">
                <a:solidFill>
                  <a:schemeClr val="bg2">
                    <a:lumMod val="50000"/>
                  </a:schemeClr>
                </a:solidFill>
              </a:rPr>
              <a:t>mineral</a:t>
            </a:r>
            <a:r>
              <a:rPr lang="sk-SK" sz="28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800" u="sng" dirty="0" err="1" smtClean="0">
                <a:solidFill>
                  <a:schemeClr val="bg2">
                    <a:lumMod val="50000"/>
                  </a:schemeClr>
                </a:solidFill>
              </a:rPr>
              <a:t>water</a:t>
            </a:r>
            <a:r>
              <a:rPr lang="sk-SK" sz="2800" dirty="0" smtClean="0"/>
              <a:t>.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</a:t>
            </a:r>
            <a:r>
              <a:rPr lang="sk-SK" sz="2800" dirty="0" err="1" smtClean="0"/>
              <a:t>Because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u="sng" dirty="0" smtClean="0"/>
              <a:t> </a:t>
            </a:r>
            <a:r>
              <a:rPr lang="sk-SK" sz="2800" u="sng" dirty="0" err="1" smtClean="0"/>
              <a:t>better</a:t>
            </a:r>
            <a:r>
              <a:rPr lang="sk-SK" sz="2800" dirty="0" smtClean="0"/>
              <a:t> </a:t>
            </a:r>
            <a:r>
              <a:rPr lang="sk-SK" sz="2800" dirty="0" err="1" smtClean="0"/>
              <a:t>than</a:t>
            </a:r>
            <a:r>
              <a:rPr lang="sk-SK" sz="2800" dirty="0" smtClean="0"/>
              <a:t>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soft</a:t>
            </a:r>
            <a:r>
              <a:rPr lang="sk-SK" sz="2800" dirty="0" smtClean="0"/>
              <a:t> 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</a:t>
            </a:r>
            <a:r>
              <a:rPr lang="sk-SK" sz="2800" dirty="0" err="1" smtClean="0"/>
              <a:t>water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</a:t>
            </a:r>
            <a:r>
              <a:rPr lang="sk-SK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8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</a:t>
            </a:r>
            <a:r>
              <a:rPr lang="sk-SK" sz="2800" dirty="0" smtClean="0"/>
              <a:t>. </a:t>
            </a:r>
          </a:p>
          <a:p>
            <a:endParaRPr lang="sk-SK" sz="2800" dirty="0" smtClean="0"/>
          </a:p>
        </p:txBody>
      </p:sp>
      <p:pic>
        <p:nvPicPr>
          <p:cNvPr id="3074" name="Picture 2" descr="C:\Users\Doma\Desktop\volvic-water-t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85549" cy="42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ma\Desktop\mineral-water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991340" cy="31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48540" cy="224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039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200" dirty="0" smtClean="0">
                <a:solidFill>
                  <a:srgbClr val="FF0000"/>
                </a:solidFill>
              </a:rPr>
              <a:t>  </a:t>
            </a:r>
            <a:r>
              <a:rPr lang="sk-SK" sz="3200" dirty="0" err="1" smtClean="0">
                <a:solidFill>
                  <a:srgbClr val="FF0000"/>
                </a:solidFill>
              </a:rPr>
              <a:t>We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</a:rPr>
              <a:t>want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u="sng" dirty="0" err="1" smtClean="0">
                <a:solidFill>
                  <a:srgbClr val="FF0000"/>
                </a:solidFill>
              </a:rPr>
              <a:t>save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</a:rPr>
              <a:t>water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dirty="0" smtClean="0"/>
              <a:t>so </a:t>
            </a:r>
            <a:r>
              <a:rPr lang="sk-SK" sz="3200" dirty="0" err="1" smtClean="0"/>
              <a:t>better</a:t>
            </a:r>
            <a:r>
              <a:rPr lang="sk-SK" sz="3200" dirty="0" smtClean="0"/>
              <a:t> </a:t>
            </a:r>
            <a:r>
              <a:rPr lang="sk-SK" sz="3200" dirty="0" err="1" smtClean="0"/>
              <a:t>have</a:t>
            </a:r>
            <a:r>
              <a:rPr lang="sk-SK" sz="3200" dirty="0" smtClean="0"/>
              <a:t> a </a:t>
            </a:r>
            <a:r>
              <a:rPr lang="sk-SK" sz="3200" u="sng" dirty="0" err="1" smtClean="0">
                <a:solidFill>
                  <a:srgbClr val="00B0F0"/>
                </a:solidFill>
              </a:rPr>
              <a:t>shower</a:t>
            </a:r>
            <a:r>
              <a:rPr lang="sk-SK" sz="3200" dirty="0" smtClean="0"/>
              <a:t> </a:t>
            </a:r>
            <a:r>
              <a:rPr lang="sk-SK" sz="3200" dirty="0" err="1" smtClean="0"/>
              <a:t>than</a:t>
            </a:r>
            <a:r>
              <a:rPr lang="sk-SK" sz="3200" dirty="0" smtClean="0"/>
              <a:t> </a:t>
            </a:r>
            <a:r>
              <a:rPr lang="sk-SK" sz="3200" dirty="0" err="1" smtClean="0"/>
              <a:t>a</a:t>
            </a:r>
            <a:r>
              <a:rPr lang="sk-SK" sz="3200" dirty="0" smtClean="0"/>
              <a:t> </a:t>
            </a:r>
            <a:r>
              <a:rPr lang="sk-SK" sz="3200" dirty="0" err="1" smtClean="0"/>
              <a:t>bath</a:t>
            </a:r>
            <a:r>
              <a:rPr lang="sk-SK" sz="3200" dirty="0" smtClean="0"/>
              <a:t>.</a:t>
            </a:r>
          </a:p>
          <a:p>
            <a:endParaRPr lang="sk-SK" sz="3200" dirty="0" smtClean="0"/>
          </a:p>
          <a:p>
            <a:endParaRPr lang="sk-SK" sz="3200" dirty="0" smtClean="0"/>
          </a:p>
          <a:p>
            <a:pPr>
              <a:buNone/>
            </a:pPr>
            <a:r>
              <a:rPr lang="sk-SK" sz="3200" dirty="0" smtClean="0"/>
              <a:t> </a:t>
            </a:r>
          </a:p>
          <a:p>
            <a:pPr>
              <a:buNone/>
            </a:pPr>
            <a:r>
              <a:rPr lang="sk-SK" sz="3200" dirty="0" smtClean="0"/>
              <a:t>  </a:t>
            </a:r>
            <a:r>
              <a:rPr lang="sk-SK" sz="3200" dirty="0" err="1" smtClean="0"/>
              <a:t>When</a:t>
            </a:r>
            <a:r>
              <a:rPr lang="sk-SK" sz="3200" dirty="0" smtClean="0"/>
              <a:t> </a:t>
            </a:r>
            <a:r>
              <a:rPr lang="sk-SK" sz="3200" dirty="0" err="1" smtClean="0"/>
              <a:t>we</a:t>
            </a:r>
            <a:r>
              <a:rPr lang="sk-SK" sz="3200" dirty="0" smtClean="0"/>
              <a:t> </a:t>
            </a:r>
            <a:r>
              <a:rPr lang="sk-SK" sz="3200" dirty="0" err="1" smtClean="0">
                <a:solidFill>
                  <a:srgbClr val="C00000"/>
                </a:solidFill>
              </a:rPr>
              <a:t>brush</a:t>
            </a:r>
            <a:r>
              <a:rPr lang="sk-SK" sz="3200" dirty="0" smtClean="0">
                <a:solidFill>
                  <a:srgbClr val="C00000"/>
                </a:solidFill>
              </a:rPr>
              <a:t> </a:t>
            </a:r>
            <a:r>
              <a:rPr lang="sk-SK" sz="3200" dirty="0" err="1" smtClean="0">
                <a:solidFill>
                  <a:srgbClr val="C00000"/>
                </a:solidFill>
              </a:rPr>
              <a:t>our</a:t>
            </a:r>
            <a:r>
              <a:rPr lang="sk-SK" sz="3200" dirty="0" smtClean="0">
                <a:solidFill>
                  <a:srgbClr val="C00000"/>
                </a:solidFill>
              </a:rPr>
              <a:t> </a:t>
            </a:r>
            <a:r>
              <a:rPr lang="sk-SK" sz="3200" dirty="0" err="1" smtClean="0">
                <a:solidFill>
                  <a:srgbClr val="C00000"/>
                </a:solidFill>
              </a:rPr>
              <a:t>teeth</a:t>
            </a:r>
            <a:r>
              <a:rPr lang="sk-SK" sz="3200" dirty="0" smtClean="0"/>
              <a:t> </a:t>
            </a:r>
            <a:r>
              <a:rPr lang="sk-SK" sz="3200" dirty="0" err="1" smtClean="0"/>
              <a:t>we</a:t>
            </a:r>
            <a:r>
              <a:rPr lang="sk-SK" sz="3200" dirty="0" smtClean="0"/>
              <a:t> </a:t>
            </a:r>
            <a:r>
              <a:rPr lang="sk-SK" sz="3200" u="sng" dirty="0" err="1" smtClean="0">
                <a:solidFill>
                  <a:schemeClr val="accent5">
                    <a:lumMod val="50000"/>
                  </a:schemeClr>
                </a:solidFill>
              </a:rPr>
              <a:t>turn</a:t>
            </a:r>
            <a:r>
              <a:rPr lang="sk-SK" sz="32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3200" u="sng" dirty="0" err="1" smtClean="0">
                <a:solidFill>
                  <a:schemeClr val="accent5">
                    <a:lumMod val="50000"/>
                  </a:schemeClr>
                </a:solidFill>
              </a:rPr>
              <a:t>off</a:t>
            </a:r>
            <a:r>
              <a:rPr lang="sk-SK" sz="32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3200" dirty="0" err="1" smtClean="0">
                <a:solidFill>
                  <a:schemeClr val="accent5">
                    <a:lumMod val="50000"/>
                  </a:schemeClr>
                </a:solidFill>
              </a:rPr>
              <a:t>water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pic>
        <p:nvPicPr>
          <p:cNvPr id="1026" name="Picture 2" descr="C:\Users\ziak\Desktop\shower-set-78012-4803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396996" cy="1944216"/>
          </a:xfrm>
          <a:prstGeom prst="rect">
            <a:avLst/>
          </a:prstGeom>
          <a:noFill/>
        </p:spPr>
      </p:pic>
      <p:pic>
        <p:nvPicPr>
          <p:cNvPr id="1027" name="Picture 3" descr="C:\Users\ziak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2876550" cy="1368152"/>
          </a:xfrm>
          <a:prstGeom prst="rect">
            <a:avLst/>
          </a:prstGeom>
          <a:noFill/>
        </p:spPr>
      </p:pic>
      <p:pic>
        <p:nvPicPr>
          <p:cNvPr id="1028" name="Picture 4" descr="C:\Users\ziak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1905000" cy="1905000"/>
          </a:xfrm>
          <a:prstGeom prst="rect">
            <a:avLst/>
          </a:prstGeom>
          <a:noFill/>
        </p:spPr>
      </p:pic>
      <p:pic>
        <p:nvPicPr>
          <p:cNvPr id="1029" name="Picture 5" descr="C:\Users\ziak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2286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6326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4000" dirty="0" smtClean="0"/>
              <a:t> </a:t>
            </a:r>
            <a:r>
              <a:rPr lang="sk-SK" sz="4000" dirty="0" err="1" smtClean="0"/>
              <a:t>We</a:t>
            </a:r>
            <a:r>
              <a:rPr lang="sk-SK" sz="4000" dirty="0" smtClean="0"/>
              <a:t> </a:t>
            </a:r>
            <a:r>
              <a:rPr lang="sk-SK" sz="4000" dirty="0" err="1" smtClean="0"/>
              <a:t>use</a:t>
            </a:r>
            <a:r>
              <a:rPr lang="sk-SK" sz="4000" dirty="0" smtClean="0"/>
              <a:t> </a:t>
            </a:r>
            <a:r>
              <a:rPr lang="sk-SK" sz="4000" b="0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dishwasher</a:t>
            </a:r>
            <a:r>
              <a:rPr lang="sk-SK" sz="4000" dirty="0" smtClean="0"/>
              <a:t> to </a:t>
            </a:r>
            <a:r>
              <a:rPr lang="sk-SK" sz="4000" dirty="0" err="1" smtClean="0"/>
              <a:t>save</a:t>
            </a:r>
            <a:r>
              <a:rPr lang="sk-SK" sz="4000" dirty="0" smtClean="0"/>
              <a:t> </a:t>
            </a:r>
            <a:r>
              <a:rPr lang="sk-SK" sz="4000" dirty="0" err="1" smtClean="0"/>
              <a:t>water</a:t>
            </a:r>
            <a:r>
              <a:rPr lang="sk-SK" sz="4000" dirty="0" smtClean="0"/>
              <a:t>.</a:t>
            </a:r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r>
              <a:rPr lang="sk-SK" sz="4000" dirty="0" smtClean="0"/>
              <a:t>Martin </a:t>
            </a:r>
            <a:r>
              <a:rPr lang="sk-SK" sz="4000" dirty="0" err="1" smtClean="0"/>
              <a:t>Krišák</a:t>
            </a:r>
            <a:r>
              <a:rPr lang="sk-SK" sz="4000" dirty="0" smtClean="0"/>
              <a:t> 7.A</a:t>
            </a:r>
            <a:endParaRPr lang="sk-SK" sz="4000" dirty="0"/>
          </a:p>
        </p:txBody>
      </p:sp>
      <p:pic>
        <p:nvPicPr>
          <p:cNvPr id="2051" name="Picture 3" descr="C:\Users\ziak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2592288" cy="2376264"/>
          </a:xfrm>
          <a:prstGeom prst="rect">
            <a:avLst/>
          </a:prstGeom>
          <a:noFill/>
        </p:spPr>
      </p:pic>
      <p:pic>
        <p:nvPicPr>
          <p:cNvPr id="2053" name="Picture 5" descr="C:\Users\ziak\Desktop\save_wa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2816"/>
            <a:ext cx="2148017" cy="3096344"/>
          </a:xfrm>
          <a:prstGeom prst="rect">
            <a:avLst/>
          </a:prstGeom>
          <a:noFill/>
        </p:spPr>
      </p:pic>
      <p:pic>
        <p:nvPicPr>
          <p:cNvPr id="2054" name="Picture 6" descr="C:\Users\ziak\Desktop\entry_contest_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1944216" cy="272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TM01859861[[fn=Veľtrh]]</Template>
  <TotalTime>71</TotalTime>
  <Words>82</Words>
  <Application>Microsoft Office PowerPoint</Application>
  <PresentationFormat>Prezentácia na obrazovke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Uhly</vt:lpstr>
      <vt:lpstr>Tok</vt:lpstr>
      <vt:lpstr>Počiatok</vt:lpstr>
      <vt:lpstr>1_Tok</vt:lpstr>
      <vt:lpstr>Water      in our homes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     in our homes</dc:title>
  <dc:creator>Doma</dc:creator>
  <cp:lastModifiedBy>Veronika</cp:lastModifiedBy>
  <cp:revision>10</cp:revision>
  <dcterms:created xsi:type="dcterms:W3CDTF">2015-04-20T14:47:25Z</dcterms:created>
  <dcterms:modified xsi:type="dcterms:W3CDTF">2015-05-05T20:39:47Z</dcterms:modified>
</cp:coreProperties>
</file>