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49" d="100"/>
          <a:sy n="49" d="100"/>
        </p:scale>
        <p:origin x="-9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DBD3-C6A4-4CFF-BF2C-24448F7A172D}" type="datetimeFigureOut">
              <a:rPr lang="sk-SK" smtClean="0"/>
              <a:t>17. 12. 2014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9250-BDA4-4B2B-ACE4-E129398BAC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22580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DBD3-C6A4-4CFF-BF2C-24448F7A172D}" type="datetimeFigureOut">
              <a:rPr lang="sk-SK" smtClean="0"/>
              <a:t>17. 12. 2014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9250-BDA4-4B2B-ACE4-E129398BAC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4747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DBD3-C6A4-4CFF-BF2C-24448F7A172D}" type="datetimeFigureOut">
              <a:rPr lang="sk-SK" smtClean="0"/>
              <a:t>17. 12. 2014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9250-BDA4-4B2B-ACE4-E129398BAC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27958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DBD3-C6A4-4CFF-BF2C-24448F7A172D}" type="datetimeFigureOut">
              <a:rPr lang="sk-SK" smtClean="0"/>
              <a:t>17. 12. 2014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9250-BDA4-4B2B-ACE4-E129398BAC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04768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DBD3-C6A4-4CFF-BF2C-24448F7A172D}" type="datetimeFigureOut">
              <a:rPr lang="sk-SK" smtClean="0"/>
              <a:t>17. 12. 2014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9250-BDA4-4B2B-ACE4-E129398BAC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29934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DBD3-C6A4-4CFF-BF2C-24448F7A172D}" type="datetimeFigureOut">
              <a:rPr lang="sk-SK" smtClean="0"/>
              <a:t>17. 12. 2014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9250-BDA4-4B2B-ACE4-E129398BAC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19334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DBD3-C6A4-4CFF-BF2C-24448F7A172D}" type="datetimeFigureOut">
              <a:rPr lang="sk-SK" smtClean="0"/>
              <a:t>17. 12. 2014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9250-BDA4-4B2B-ACE4-E129398BAC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64403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DBD3-C6A4-4CFF-BF2C-24448F7A172D}" type="datetimeFigureOut">
              <a:rPr lang="sk-SK" smtClean="0"/>
              <a:t>17. 12. 2014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9250-BDA4-4B2B-ACE4-E129398BAC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19341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DBD3-C6A4-4CFF-BF2C-24448F7A172D}" type="datetimeFigureOut">
              <a:rPr lang="sk-SK" smtClean="0"/>
              <a:t>17. 12. 2014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9250-BDA4-4B2B-ACE4-E129398BAC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58894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DBD3-C6A4-4CFF-BF2C-24448F7A172D}" type="datetimeFigureOut">
              <a:rPr lang="sk-SK" smtClean="0"/>
              <a:t>17. 12. 2014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9250-BDA4-4B2B-ACE4-E129398BAC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45293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BDBD3-C6A4-4CFF-BF2C-24448F7A172D}" type="datetimeFigureOut">
              <a:rPr lang="sk-SK" smtClean="0"/>
              <a:t>17. 12. 2014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029250-BDA4-4B2B-ACE4-E129398BAC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7579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BDBD3-C6A4-4CFF-BF2C-24448F7A172D}" type="datetimeFigureOut">
              <a:rPr lang="sk-SK" smtClean="0"/>
              <a:t>17. 12. 2014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29250-BDA4-4B2B-ACE4-E129398BAC79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04810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39402" y="1"/>
            <a:ext cx="9144000" cy="1854557"/>
          </a:xfrm>
        </p:spPr>
        <p:txBody>
          <a:bodyPr>
            <a:normAutofit/>
          </a:bodyPr>
          <a:lstStyle/>
          <a:p>
            <a:r>
              <a:rPr lang="sk-SK" sz="8800" dirty="0" smtClean="0">
                <a:solidFill>
                  <a:schemeClr val="accent1">
                    <a:lumMod val="50000"/>
                  </a:schemeClr>
                </a:solidFill>
              </a:rPr>
              <a:t>Poprad</a:t>
            </a:r>
            <a:endParaRPr lang="sk-SK" sz="8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472" y="98683"/>
            <a:ext cx="2678807" cy="2946688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9" y="2702863"/>
            <a:ext cx="5149403" cy="3862052"/>
          </a:xfrm>
          <a:prstGeom prst="rect">
            <a:avLst/>
          </a:prstGeom>
        </p:spPr>
      </p:pic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 flipV="1">
            <a:off x="1524000" y="5257800"/>
            <a:ext cx="9144000" cy="821028"/>
          </a:xfrm>
        </p:spPr>
        <p:txBody>
          <a:bodyPr/>
          <a:lstStyle/>
          <a:p>
            <a:endParaRPr lang="sk-SK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366" y="3598236"/>
            <a:ext cx="4474336" cy="2966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3195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386" y="131427"/>
            <a:ext cx="3721872" cy="2791405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31427"/>
            <a:ext cx="10515600" cy="937519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                                </a:t>
            </a:r>
            <a:r>
              <a:rPr lang="sk-SK" sz="8800" dirty="0" err="1" smtClean="0">
                <a:solidFill>
                  <a:srgbClr val="00B0F0"/>
                </a:solidFill>
              </a:rPr>
              <a:t>Sport</a:t>
            </a:r>
            <a:endParaRPr lang="sk-SK" sz="8800" dirty="0">
              <a:solidFill>
                <a:srgbClr val="00B0F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087527" y="3338267"/>
            <a:ext cx="4283742" cy="2328437"/>
          </a:xfrm>
        </p:spPr>
        <p:txBody>
          <a:bodyPr/>
          <a:lstStyle/>
          <a:p>
            <a:pPr marL="0" indent="0">
              <a:buNone/>
            </a:pPr>
            <a:r>
              <a:rPr lang="sk-SK" dirty="0" smtClean="0"/>
              <a:t>Poprad has </a:t>
            </a:r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sk-SK" dirty="0" err="1" smtClean="0"/>
              <a:t>hockey</a:t>
            </a:r>
            <a:r>
              <a:rPr lang="sk-SK" dirty="0" smtClean="0"/>
              <a:t> </a:t>
            </a:r>
            <a:r>
              <a:rPr lang="sk-SK" dirty="0" err="1" smtClean="0"/>
              <a:t>club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HK POPRAD. </a:t>
            </a:r>
          </a:p>
          <a:p>
            <a:pPr marL="0" indent="0">
              <a:buNone/>
            </a:pPr>
            <a:r>
              <a:rPr lang="sk-SK" dirty="0" smtClean="0"/>
              <a:t>And </a:t>
            </a:r>
            <a:r>
              <a:rPr lang="sk-SK" dirty="0" err="1" smtClean="0"/>
              <a:t>one</a:t>
            </a:r>
            <a:r>
              <a:rPr lang="sk-SK" dirty="0" smtClean="0"/>
              <a:t> </a:t>
            </a:r>
            <a:r>
              <a:rPr lang="en-US" dirty="0" smtClean="0"/>
              <a:t>basketball club</a:t>
            </a:r>
            <a:r>
              <a:rPr lang="sk-SK" dirty="0" smtClean="0"/>
              <a:t> </a:t>
            </a:r>
            <a:r>
              <a:rPr lang="en-US" dirty="0" smtClean="0"/>
              <a:t>ŽBK POPRAD</a:t>
            </a:r>
            <a:r>
              <a:rPr lang="sk-SK" dirty="0" smtClean="0"/>
              <a:t>.</a:t>
            </a:r>
            <a:endParaRPr lang="sk-SK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70384" y="131427"/>
            <a:ext cx="3685331" cy="245242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665" y="3837906"/>
            <a:ext cx="3878593" cy="217201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59896" y="1109193"/>
            <a:ext cx="2228850" cy="2057400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950817" y="2715886"/>
            <a:ext cx="1584905" cy="1576961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255358" y="4424886"/>
            <a:ext cx="3631842" cy="2225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1688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18</Words>
  <Application>Microsoft Office PowerPoint</Application>
  <PresentationFormat>Vlastná</PresentationFormat>
  <Paragraphs>5</Paragraphs>
  <Slides>2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</vt:i4>
      </vt:variant>
    </vt:vector>
  </HeadingPairs>
  <TitlesOfParts>
    <vt:vector size="3" baseType="lpstr">
      <vt:lpstr>Motiv Office</vt:lpstr>
      <vt:lpstr>Poprad</vt:lpstr>
      <vt:lpstr>                                Sport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Poprad</dc:title>
  <dc:creator>Martin</dc:creator>
  <cp:lastModifiedBy>Veronika</cp:lastModifiedBy>
  <cp:revision>3</cp:revision>
  <dcterms:created xsi:type="dcterms:W3CDTF">2014-12-15T18:53:38Z</dcterms:created>
  <dcterms:modified xsi:type="dcterms:W3CDTF">2014-12-17T18:12:27Z</dcterms:modified>
</cp:coreProperties>
</file>