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1" r:id="rId7"/>
    <p:sldId id="257" r:id="rId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636"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17. 12. 2014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17. 12. 2014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17. 12. 2014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17. 12. 2014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17. 12. 2014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6A812B65-9A1B-42FF-8DDA-365A2B0950AF}" type="datetimeFigureOut">
              <a:rPr lang="sk-SK" smtClean="0"/>
              <a:pPr/>
              <a:t>17. 12. 2014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6A812B65-9A1B-42FF-8DDA-365A2B0950AF}" type="datetimeFigureOut">
              <a:rPr lang="sk-SK" smtClean="0"/>
              <a:pPr/>
              <a:t>17. 12. 2014</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6A812B65-9A1B-42FF-8DDA-365A2B0950AF}" type="datetimeFigureOut">
              <a:rPr lang="sk-SK" smtClean="0"/>
              <a:pPr/>
              <a:t>17. 12. 2014</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A812B65-9A1B-42FF-8DDA-365A2B0950AF}" type="datetimeFigureOut">
              <a:rPr lang="sk-SK" smtClean="0"/>
              <a:pPr/>
              <a:t>17. 12. 2014</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17. 12. 2014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17. 12. 2014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12B65-9A1B-42FF-8DDA-365A2B0950AF}" type="datetimeFigureOut">
              <a:rPr lang="sk-SK" smtClean="0"/>
              <a:pPr/>
              <a:t>17. 12. 2014</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63108-0728-4F2C-A3A7-356034624A9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sk/url?sa=i&amp;rct=j&amp;q=&amp;esrc=s&amp;source=images&amp;cd=&amp;cad=rja&amp;uact=8&amp;ved=0CAcQjRw&amp;url=http://lisinovic.blog.sme.sk/c/125633/Pred-vianocami-po-Slovensku.html&amp;ei=jyqPVNDiConkUubagZAI&amp;psig=AFQjCNGSqguHq9OlSOw7wPEgjTy39R63wA&amp;ust=1418754470554139" TargetMode="External"/><Relationship Id="rId2" Type="http://schemas.openxmlformats.org/officeDocument/2006/relationships/image" Target="../media/image8.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24000"/>
            <a:ext cx="7772400" cy="2057400"/>
          </a:xfrm>
        </p:spPr>
        <p:txBody>
          <a:bodyPr/>
          <a:lstStyle/>
          <a:p>
            <a:r>
              <a:rPr lang="sk-SK" dirty="0" smtClean="0"/>
              <a:t>Poprad city</a:t>
            </a:r>
            <a:br>
              <a:rPr lang="sk-SK" dirty="0" smtClean="0"/>
            </a:br>
            <a:r>
              <a:rPr lang="sk-SK" dirty="0" smtClean="0"/>
              <a:t>St. </a:t>
            </a:r>
            <a:r>
              <a:rPr lang="sk-SK" dirty="0" err="1" smtClean="0"/>
              <a:t>Egidio</a:t>
            </a:r>
            <a:r>
              <a:rPr lang="sk-SK" dirty="0" smtClean="0"/>
              <a:t> </a:t>
            </a:r>
            <a:r>
              <a:rPr lang="sk-SK" dirty="0" err="1" smtClean="0"/>
              <a:t>Square</a:t>
            </a:r>
            <a:r>
              <a:rPr lang="sk-SK" dirty="0" smtClean="0"/>
              <a:t> </a:t>
            </a:r>
            <a:endParaRPr lang="sk-SK" dirty="0"/>
          </a:p>
        </p:txBody>
      </p:sp>
      <p:sp>
        <p:nvSpPr>
          <p:cNvPr id="3" name="Podnadpis 2"/>
          <p:cNvSpPr>
            <a:spLocks noGrp="1"/>
          </p:cNvSpPr>
          <p:nvPr>
            <p:ph type="subTitle" idx="1"/>
          </p:nvPr>
        </p:nvSpPr>
        <p:spPr>
          <a:xfrm>
            <a:off x="2514600" y="4800600"/>
            <a:ext cx="6400800" cy="1066800"/>
          </a:xfrm>
        </p:spPr>
        <p:txBody>
          <a:bodyPr>
            <a:normAutofit/>
          </a:bodyPr>
          <a:lstStyle/>
          <a:p>
            <a:r>
              <a:rPr lang="sk-SK" dirty="0" smtClean="0"/>
              <a:t>                              Jakub </a:t>
            </a:r>
            <a:r>
              <a:rPr lang="sk-SK" dirty="0" err="1" smtClean="0"/>
              <a:t>Chlebec</a:t>
            </a:r>
            <a:r>
              <a:rPr lang="sk-SK" dirty="0" smtClean="0"/>
              <a:t>    7.A</a:t>
            </a:r>
            <a:endParaRPr lang="sk-SK" dirty="0"/>
          </a:p>
        </p:txBody>
      </p:sp>
      <p:sp>
        <p:nvSpPr>
          <p:cNvPr id="1026" name="AutoShape 2" descr="data:image/jpeg;base64,/9j/4AAQSkZJRgABAQAAAQABAAD/2wCEAAkGBxQQEhQUDxQUFRUVFBkYFxYYGBgaFBQXFRYWFxgYGxgYHSggGRolHRUXJTEhJikrLi4uFx8zODMsNygtLisBCgoKDg0OGxAQGywkICQsLCwsLCwsLCwsLCwsLCwsLCwsLCwsLCwsLCwsLCwsLCwsLCwsLCwsLCwsLCwsLCwsLP/AABEIAO4AyAMBEQACEQEDEQH/xAAcAAABBQEBAQAAAAAAAAAAAAAAAQUGBwgEAwL/xABLEAABAwICBQYJCgQFAgcAAAABAAIDBBEFIQYSMUFRBxMiYXGBFBUyM0JSkbGyFiNUcnN0gpOh0jViwdE0Q5Kz8CThF1NjZKPD8v/EABoBAQACAwEAAAAAAAAAAAAAAAAEBQECAwb/xAAzEQACAQMDAwMDBAECBwAAAAAAAQIDBBESITEFQVETFDMiYXEGIzKhkYGxFRYkQkPw8f/aAAwDAQACEQMRAD8Au5zrC5yA38FjlGGzg8eU30iD81n90TeDOA8eU30iD81n91nI3EOPUv0mn/Nj/cmRuHj+l+k0/wCbH+5AHj6l+k0/5sf91gCePqX6TT/mx/3QC+PqX6TT/mx/3QHydIaT6VT/AJ0f7kAfKGk+lU350f7kAfKGk+lU350f7kAfKGk+lU350f7kAfKGk+lU/wCdH+5AJ8oqT6VTfnR/uTAD5R0f0um/Oj/cmBgPlHR/S6b86P8AcmBgPlHR/S6b86P9yYGA+UdH9Lpvzo/3IBDpJR/S6b86P9yyA+UlH9Lpvzo/3LBgPlLR/S6b86P9yAPlLR/S6b86P9yGcMPlLR/S6b86P9ycbjcPlLR/S6b86P8AcieRhocopQ8BzSHNcAQQbgg5gg7wsg58X8xN9k/4CjCMmYRh8b4muc25N/eri0tqc6eWituricJ4idnimL1ApPsaPgi+8q+Q8UxeoE9jS8D3lXyHimL1AnsaXge8q+QOExeoFn2VLwPeVfIeKYvUCeypeB7yr5DxTF6gT2VLwPeVfIeKYvUCeypeB7yr5DxTF6gT2VLwPeVfIeKYvUCeypeB7yr5FGFReoFh2VFdgryr5F8VxeoFn2VLwPeVfIeK4vUCKyo+DKvKr7h4ri9QJ7Kj4Me8q+Q8VxeoE9lR8D3lXyHiuL1AnsqPge8q+RPFcXqBPZUfAd3V8h4ri9QJ7Kj4Me7q+Q8VxeoE9lR8D3dXyHiuL1AnsqPgz7ur5A4VF6gT2VLwPeVfInimL1B+qw7Gl4HvKvk5cTw2NsTi1tiBkuF1a04Um4rgkW9zOU1GXc1Nomb0VJ92i/22qlLQ68X8xN9k/wCAox3MrYD5lvf716Cx+JFLe/IOCmkMEAIBEAIAQCoAQAgBNksszu9keAMxidUMgkdStdqGYDo639t19l96q31JKeOxYqw+nPc9mPDgCMwRcd6sYz1x1IgTg4SwxVuaCIBUAIAQAgBACAEBx4t5mT6qi3nwyJVr8sTTWiX+BpPu0X+21ecLw68X8xN9k/4CncdzK2BeZb3+9X/T/iKW9+QcFOIYIBEAIAQAgBACAVAc1a1zw2KLOSZ7YmD+Z5AHvUK9qaKbJtlT1Ty+xpqmwSFlKKTUBhEXNFthZzdXVOXE7e0rzq4yXJmcUTqSeekkzdTyFoOzWbfoutuuLH8SvOnVswcWVd/TxJSR7qzK0RAKgBACAEAIAQAEBx4t5mT6qi3nwyJNr8sTTWiX+BpPu0X+21ecL06sX8xN9k/4CncdzK+BeZb3+9X/AE/4ilvfkO9TiGCAEAIAQAgBACAEwB65NMP8LxiK+bKVjpXcNa1m37yPYqDqFTVU0rsXVlDEM+TRRUAmdyheXGgFNiFPUjJtTGWP+tEWgn2PapNtU0VF4ONeGumyKlel5WSgewLC3ALJgEAIAQAgBAARg5cV8zJ9VRbz4ZEm1+WJpbQ3/AUn3eL4AvOF6d2L+Ym+yf8AAVjuO5lbAvMt7/er/p/xFLe/IOCnkMRACAVACAEAIAR8A8YDLPKIKOJ00x9FuwW2knYB1nJVtxeqKwiwoWblvIuzkl0KfhkUr6rVNRUOBdqm7WsbfUaD2ucT3cFTSk5PUy1UVFYRPHuABJNgBe52C29amUUdiNBWaVySPjc2Chge8U7nNPzzvJ1uJ2ZnYL2zN0yMEGkimpZnUtazUmZsvseNxB3g8VcWl5n6ZFXdWuHqidCtnjGUVuMAsARACAVACARAKsPgHLinmZPqn+ijXnwyJNr8sTSuhv8AgKT7vF8AXnC9O7FvMTfZP+ArHcdzK2BeZb3+9X/T/iKW9+Q71PIYLAEe8DMkDtyWJTjHk3hBy4PpZz3NcYeGCyYBACDsc2IVPNMLt+7t3KNc1dFPJItqXqTLw5J9DvAKG8oLaipGvK4ZPYCOiy+7VBJ7SV5veTbZfLZYG7Qx9ZRYtUUlfPJOyeLnKeR+wiNxuANjXWeQQOAKAm+kuHvqoTAxxY2XoyvB6TYj5Yb/ADOHR6rk7kB30VGyGNsUTQxjGhrWjINAyACAi3KRoPHisFhZtRGCYZOv1HfynLs2rMXh5MPgz/hk73B7JRaSNxY8HbcZZjjcFXthXdSO5T3tFQlsdqnkIRACAEMggBDAqw+AcmKeZk+qVHvF+zL8Em1+WJpXQs3oKT7vH8AXmy9HDEvMy/Zv+Ep3HcyrgXmW9/vV90/4ilvfkO9TyGCLkDlonowMWrPB5C5sUcTpJHNtcE9Fgz68+5UnUKr1aUXFjTxHUNctFJRzy0lR5yF1gdz2ei4doUmxr+otDOF9Qx9SPpWOexXgsmACwnhgfeTXRzxliGtIL09GQ53qvludRvXsuezrVBfVXOelF5aUVCOfJoYKESmNmL4aJZKeW3Tgl1mnfqvbqPHYQQfwjgmMAdEAIAWGDOXKRhPgWLy2Fo6pvOt4axPS79a5/ErCwqaamkiXkNVPI0K+KQEAIDznnawXcbcOJPADeVyq1o01udaVGVR4QQTtkF2G49yUqyqLKFWlKm8M9F1OQLD4MnNinmZPqlcLz4ZfgkWvyxNJ6E/w+j+7x/AF5ovRyxLzMv2b/hKx3HcypgXmW9/vV/0/4ilvfkO9TyGC1ctO5slnYtHkDoR4NU1JGc8+qDxZC2zezN715mtLXUbPQU46YJDJy6YW+Krp6y3zTmcy9w9BwJLdbqIOR6it7WppqpmtxDXDCIUV6RYe6KBprYRZMHjVyOADYxrPe4MY0bXOdkAFFvaypQ27km1o+rPfsaJ0C0abhlHHALF9taV3ryOtrH+g6gF5x8l6uCRIAQAgBACwCtuXTR7wmhFRGPnaRxeDv5t1tcfo0/hWyeAU9ST84wOG8frvXpaFTXEoK9PRI9V2ODBKksLJtGOp4LB5ENHxMZcQnaHdLm6YHY0N8t46ybAHb0TxXm7qr6lRl9Rh6cEhi5UsJZR4meaaGsqYRJqgWGu1xa49+1SOnVNNTT5OF7DVDV4I2r3BTZALD4MnNinmZPqlcLz4Zfg723yxNJ6E/wAPo/u8fwBeaL4csS8zL9m/4Ssdx3MqYD5lvf71f9P+Ipb75DvU57EQ5cSqNRhDc3uya3a4k5Cw2naol3WjGm13JVrRlKal2NH6C4B4voYKf0mMu/7R3Sf+pPsXnky77jhj+ER1lPLTzC7JWlp4gnY4dYOfcsLZAzHDFJBJJTVAtLA4sd1gbCOItY34EK8sbjVHQ+SpvaOmWpcHuVYyaUdRBUW3glfI1gZrq11Y8HmaXKK+x8rht/CM/wATV526r+rLPYvLej6Ucdy+QFEJIqyYBACAEAIDzqIGyMcx4u17S1w4hwsR7CsAyvWYZJhlRJS1LXNs8mJ7hYSMuQHA7LEAHturTp9wovTIg3tBz+pHQrnPgp2sPc48Vn1Izba7otttJPBRb2qoU8dyXZ03KeTTWiuEijo6eAZc3E1p+tbpduZK85jcu2V7y/4WTBTVjL3ppC1/1JtUX7nNA/EV1oT0VNRpUjri4lZA3zGxemhLMcnn5rEsChbco1OXFPMyfVK4Xnwy/B3tvliaR0FN8Oo/u8fwheaL4dMS8zL9m/4Ssdx3Mp4B5lvafer/AKf8RT33yDg42FzsGfsUypLTDJEhHVLBZXIvohC+n8PqYmvmlkLoi8X5pjMmloO8kE34WXmastc3Jl/COiKii2rLmdEKQgKS5esAdDJDiMDcvNT/AP1u78wT1N4rrRqulPUjnVpqpFxZXlPBJiE0VLR9J8xzO5jd5dbYAMz2dan3d3mOiPchWtth6pdjTmjOBx0FNHTwCzYxa+9zj5Tj1k3Kq8liOiwAWQCAEAIAQAgI/pnonDilOYZxYi5jkHlRO9YdWQuN4RPIX3M5upZaKeWkqxaSLYdzm+sCdoIsQVbWd5pWmRW3dtnDiS7kl0T8Y1Hhs9/B6aQcy22Usgzvn6Leie2w3FQbq4dSZMoUlCJfwUc7DbpFhLaylmp37JY3NvwJGR7jZYYMwYTIdQseCHxktcDtaRln7P0XoLGupQ0sprylpnqO1TSGcuKeZk+qVHvPil+DvbfLE0hoJ/DqP7vH8K82Xw64l5mX7N3wlY7gyngHmG9rver/AKes0imvvlPetifMY4IReSd7Y2jrJAv2Z5nrWOo1dMFFG1jT1T1M1FhGHNpYIoI/JijawdeqLX7/AOqouS3OxACAYdPDEMPqzU25vmH3vx1Tq9+tayAiXIroT4BTeETt/wCoqGg57Y49rW9p2nuG5AWUgBAKgBAIgFQAgBACxjuCrOXfRPwmlFXEPnqYHWttfCfKv9U5jqvxW2QTfQjDWU1BTRRjoiFh7S9oc4ntJKxgD4mBgY9L8QlhpyKUa1RMeagB2c4+/SPU0Bzj1NQfYrLGeRNzGRvw6oPPBlpRL5Mr9usCBdtzfI33d+8KsqbyjWdOM1hkDraOpo5hBiERieRdhyLZADa4IJBVra32t4kVlxaKMcxObFPMyfVKm3ixSk/sRrb5YmkNA/4dR/d4/hXmi+HXEvMy/Zv+ErC5HYypgHmW9p95XoOnbUslNfLNQnXIxhPhWIy1LhdlI3VZwMsmsMjxADvaOKqrurrqPwWNtT0U0XyoiJA26QyTsp5H0YY6ZjdZrHglsmrmWZEEEjIHsWQQTR7lkppmg1UUtOT6Q+cj682jWHeFq5pPB2jb1ZQ1pZQ/1stDjIhayrjkjjlbK+Fj2XlLM2CRp6QaDna2a2OJLhmgBACB7Hy+QAXcQB15JgPY+kAID4nnawXe5rRxcQBnszKGG8LIrZAdhB7CEMn0gAlAM2N6QUULXMq6mnYHNIcx8jQ5zSLEat9Y5HcgIXU8rFBSxshoWTVIjaGN1QQwBgAbeSTbkBnmtXJLlnanb1ajxCLZG4dNcSxarhpYXMpWSu6YhGtK2Jub3GR189wsBmVhTzwdbizlbpa9n4LrFK3WY62bGlrTtsDa+3f0Rn/3W5ER7IMET5S9FBiVG5rR8/FeSB28PA8m/B1rezgieHlBpcMzo6q5ymkvk4NIcOBHuV16/q28vsiqdL07mKNMaAfw2j+7s+FUpajviPmpfs3fCU7gybhs/N0utw1vbfJW1vV0W7ZW1qeuukaH5I8C8DwyEEWfMOefxLpACPY0NCqW8vJZLgmiwgISsmGZ75SMEFDiLwwWiqQZo+Afe0jR32P4lGuI7ZR6PoNylN0pLZ8EWmpGP8toJ42zUdVJHoavT7eovrisnvTV0zDaGrqWW9FszrD8LiV1VeXgqJdIspvTGbTHFulGIjZX1FuvUPvCz7l+DT/l6m+Js+ZdI8QeLPr6gjqLR7gnufsbR/TkFzNjFjLZJI3GaeeUgXHOSOcL9hySnXcpYZyu+iUqFCVRNto1Pgc/OU0Dz6cMbv8AUxp/qpZ5k7kBAeW/+ETX/wDMh/3WI+DaC1SSfkouKgazzZfH9R7h7ioXuJLY9l/wO1ms7/5OoTTjIVdWOoTyf3T3L8Gr6BbLu/8AJ8VBc4fPTzvG/XmeR+rrLPrTfY1l0expLM5/2c9LTQ/5bWm28C/6lc5zqLkk2tpYy2pxT+52ALm9UmWijGEXtsizOQvB7iorXjy3czD9Rh+ccO11h+A8VY0oaYngOo3Pr15SXCZbS3ZBFQCFAzM3K5hHi/EJ9Vtoqthlbw1nHp27HX/1LtTquMJR8mlSClJS8F98n/8ADaP7uz4VxNx4rvNSfUd8JQGXuTfROTF5BCbspojrTSDadY5MB2ax77WJXX1ZaNHY5+mtevualjaGgBoAAFgBsAGQC5I6H0iAICuuW/COdoRUNF30kgkvv5t1myDstqn8IWJLKwdaFZ05qcezKXqajUAcc23zPAHYf+cVXRhqlg97cXnpQjV5j3PKsp2TNvcDLJ43LeEpQeGR7y3oXdHXF4flEq0MwKhxC0Mk89LVW6ID2vgnAv0o9dpdrZZs1uxS4qMlk8rOvdW7xqf57MlUnIy//Lrz+KFv9HLHox8Gy6rdL/uPP/wSe4ES17rHc2IbO9y2UIrg5VeoXFWLjOWzLZwujEEMUQJcIo2sBO06jQ2/6LchHSgGTTLRxuJ0r6aR7o2vLTrNAJBY4OGR6wg/BXv/AIIjdiE1vsm/uWuiPglK+uFxNnvFyK04uZq2qcBt1ebZb2tdksaI+A724ezmyuNLqfDWu5rD2ucxrrPqpHueZXerHsbq7butnuWsp42RJtLf1ZKddvR9+/4GyonZA3cANgCiKMps9XXuKNjS+nH4CqnLIi45O1e65/571mMVrwjS4uZws3Uly0aY0QwcUVFTwb44mh31yLu/UlTzwn2HiyDtgEAICE8r+BxVWGzukHTgYZI3Da1wtcX4OAsQgHbk8dfDKI/+3Z7kA9Vw+bk+o74SgIHyDwtbhERa0AvklLiBm4iQtBPHIAdyAsNACAEGTixihbUwSwu2SxuZ2azSL9yGONjLNGzXh1HixALHA7QRkfcoNR6J5PbdPSurJwb7YJDS6Iumw5lZQNMhZrR1VNtcHRmxfGOsWJb136lKcFJZPNW95Utm6b3jw0R1g5zU5u2oM7g6r2OGwg+i4FRsuDy+T0DpQvIxVJLR38otrk85Tg4tpsRkbe4bFU3s2Q+rLua/Z0thvu3yoz1cnmLi19FvS8xzyWy1bkYVAIgBAc9fVxwMdJM9scbRdznEBrQN5JQxv2KL065Q3YiTBTkxUpv1S1NuPqx9W071xqVMcFt0+xVSX7+3heSG0lPLI5sETOele75uNo2dZ9Vo3k7FyjDW8ltc3MbWj6c2pPOyJdpjotHhVLDHIRLV1knzklrtjihAc9kfqgucwEnM3Pd3liESko6ru6Wvuxhwaj8IraKHaH1DC4cWx9Nw9gK4W6y8l9+oZpU4013NPqWeQQIZBACAjfKQbYXW/d3+5AfXJ1/DKL7uz3IB+qB0XfVPuQED5Cv4PB9eX/dcgLAQAgBACAzDj1NzNfXR8Kp7h1CQ64H6qHcrdHrP07LNOcfuT3kIrS2atpyciI5mjgc2P9vzfsUii/pKXq1PRdS++448onJtzxdVYaAyfbJDkI6jrHqyfoVtKCkiPa3VW3m5Rez5RSznMaDFqaj3OLXRvBBY7frNOYPUuGmSe5eRubapR9OkktT4ZcPJLpqBGyhrXkStNoZHnozNJuGXOx4GQB2iy7QmpopLqzqW0sT4ffsWsFuREKUB8k71kxnLwuCi+VrSpmJOZTUjiYYXl0kgzjleMmtaNj2jPPZmuU6iWxZ2HTqty2+IruyD4VFLWytgpI+cmva4HQYNmuXei22f91yjSbeSxr9VjGGjStS7mg9A9CIsLjJHzlQ/zsxGbv5W+qwcFISPPznKbyytuWWr5zE2R7oaUe2VxJ/QD2LhcP6S66DT13DfhDVyax6+MUoPoMkeO3V1f6pbrY6/qGpmrGP2NFBSDzoiAVACAjPKX/Cq77u/3ID75Ov4XRfd2e5ASMhAV9yEuvg8PVJL/uOP9UBYKAEAIAKAzRp1M1uMYhrOaLyMtcgf5bbqPXi5cF90O5hRnLW8ZHvkXqwcVcGEEOpXXtnsc0raimluR+s1qdWtmDzsX3Zdn9ipxjYj2kOhVFXB5qYGGR7dUygATC2wh+4hDCKL0v0VnwyTm6m8kDj81UAEDqDyPIfs7dq4Tg4vMS/teoRrQ9vc8dn4JxyfcpBZq02JvyyEVSdnDUlOwHg/Zx69oVE9iHe9PlQeqLzHyWzNMGtLnEBoFy4kAADO9+C6laikeUHlBdXF1PROLKQXEkuYdUcQ07RF1+l7+VSpjZFr07pyr5nVeIIb9BNBX4mQ+UOiomnaMn1FvRZwZ/Nbs6sU6eN5G9/1FTj6NHaK/svfDsLhp2hlPGyNoAaA1oGQ2C4zK7fgp3udZQPONjOvKlVWxapLw62pG0HVNjqtucx2rhWg5LYuOjXlO2qN1HjKPPkorWuxmDVN7xyN77X/AKLalHSsM06xc07iqpU32NHhdSqBACAEBGOU3+FV33d3uQH3ycAjC6IH6Oz3ICSICt+Qwc3SVVOdtPWyx232Gr/W/sQFkIAQAgBAMdbofQzPdJNSU73uN3PdG0uceJJGaGD0wzRikpX69NTQxPtbWYxrXWO0XA2IZbSHhACA5sQoI6iN0U7GyRvFnNcLghZDXcoXT7QR+F3ki1pqJxsSc3wXyAd6zM8j7evhOkuUXFj1P016VZZgyO1mP1Jp20z53uowfIGbrZWaXjN0Y4LVVXjT3O9Xp1KE1V5p8ku5ONAziOrU1jSykB+bi2GotvdwiuNnpZ7tu9OnjdkTqHUnXxCCxBdkXnFEGgNaA0NFgALAAbAAupVHohkEB5ywNd5TWntAPvQwecdDG03bGwHiGtB9oCGeToQAgBACAiHK1UiPCawn0o9Tve4Ae9APmjNPzVHTMtYtgjBHWGC/6oByQFb6Ds8FxrFqc5Cbm6hg431tcjtMh9iAshACAEAIAQAgBABKDc4sYxWKkidNUyCONguSfcOJO4JwFvsUBpzppJibryXipWH5uHe87nycTwbsC4SqanpiXllZQopV7nZdkeLtB8QZTeGcz8265MABM7WWFpNXrzu3aBbLg9F6fua0+raK7bX0Psemg+mcuGOvF87SvN3w3zZfa6K/kn+XYf1WIVXnTI6XXToVI+tavK7ov7AsZhrYWzUrw+N28bQd7XDc4bwVIwUOy2HBACAEAIAQAgBACArvlmdz0VHQg9KsrGMIG3m2EF7h2XZ7UBYiAVAVrpy7wHGMNrbWjm1qWZ24a1ubv26x7mFAWUgBACAEAl0BzV+Iw07daoljiaPSke1o9riEyCKV/KphkRsKjnSN0THv/UDV/VG8G0YSlwmR3E+W6CPzVLUP4F2qwE8M81hSTN529WKTaaK90s0pnxKRslUNVoNoaZt3Brj8ch42y4KO6jm8RLqhaQtKar3HPZFjcnXJxzZbV4k28u2KA2LYOBd60nu7V2hDSVl7ezuZ5lx2RaS3ZDyVPyj8m5JdV4Yz5w3M1OMhL/MwbGv25b+3bpOCqLcl2l5O1lmHD5RXOjOk01DIZqJwzPzsD8mPttDhta8W8r3rlGUoPSy2r2tG9h6tDnuid4by4l1+doHixsebkDnd4cGrs5opadrWllRjwP1Hyy0Drc82ohJ9aMkDvbdZUkzWVCpHmL/wSnCNMqCrNqeqhe47Ga2rJ/ofZ36Jk5Y7D7dZAXQAgBACAryX/rtIWgZx4dTknqmn3durb2ICw0AICL8pWj/jDD54Wi7w3Xj467MwB25jvQHpyeaRDEaCCe936upL1SMydft296AkaAEDI5pfppTYY0c+4ukcCWQsF5X2329EdZyRtIzCDm8Q3ZUuOcpWIVVxCW0ke4M6cxHW85D8ICjzrpcIu7folSrvUaRDKmEOdrzmSV3rSFzz+uwdy5OtJ8FrDplrbrM4uX9/0I6rjYOjYnYGt2nqstFCcuXsSPe21Jftrfxjc8T0TrzZvPksG7qA49a35+mJFlF05KrcPMnxHwTDkhwx02KsfLnzMLpLbmOPRb71IpOONii6o6rmnUe/+xocLqVucggEKAz1yxYSYMV14uhz8Ik2dF7mktffryC51EnHcn9O9X1f2niX+5Drc4dZvQlbtHHt4jrUf+Md+C/+m5qa4LTVXK8nrFXg5PBa/eyxJ7rblq6co/xZKp9ThJaayxPweklKyQdNg7xn+mxaupJHT2lCuv3IJMeMG0lrqEjwWpeWj/Kl+ciPV0sx3ELtGv5Kq46DD/wy/wBC2NCeUyKue2CoZ4PUHyWk3jltt1Hcf5Tn2qRGSkefuLerby0zRPlscfuCGDjxjEmUsEk8psyJhefwjZ2lAQ/khwx7aWSrqB8/Xymd54NN+baOAAJIG7WQE8QCoBCgKww4jBcYfA7o0mJHXiJ8llSDZzRuFy4ZdbAgLQQHFjVd4NTzTEX5qNz7cdVpNv0QwzMPhklS51TUOMk0vSc47hua0ei0cAoVeTzg9l0a0hTo+qlls8pnj0g/2H3haRi+zJlerTbfqJr/AN+xxTSg3EUkuvub/wDobF2UXzLGCnrVYNf9NOTl4/8AqPpo5mxf05nCwG/u6utJJzfhG+I2cVKp9VV8Lwe9Ay4Ejs3OH+nqC41JNPSix6fQU4q4qbyf9Ft8g+H5VlU703thZ9WIEvI6i54H4FNprCPJ9SrercSkvJbNluQgQAgKu5esK1qaCqbtppbO+zmsHdtnNZ2ZrWazHB3tarpVVIp3EGDULxk5ouHD3dYUKlnVpfB7LqMIOh7iO0lw0c4cJui/oSgZEbeOXV1Lok47x4K9OF4tNT6aiPKKTUOpI1739uTh1blt/JZRxhWjQlouIylLt9xxikcRlGW9pH9FHnGK5ZeUK1Vr6aOF+UfGI5Rl19VzbOa4ZOa4Zgg7QVvRbzsR+q06crdupyuMGmdD66SooqaWYWkkhY5/WSBn37e9Tjw/KyPBQyVvyiSuxKrp8JhcdQkTVjm+jE0gtZfcT+3bmEBY0UYa0NaAAAAANgAFgEB9oAQAgI5p7ou3E6R0N9WQdOF++OVvkm42DOx7UBw8m+lLq6F0VUCyspjzdQw7bjIPtwdb236kBLKqBsjHMkF2vaWuHFrhYj2FBjJR+MckFZA8+LpY5YbnVZKS2RnVcCzu3Jc5UlIn2vUrihHEXsQjSHD6yhlbFUMiEjhfVa8Pc0cXBp6IO6/Arm6MY7tllDrF3XnppRWWcZPNG19eZ/H/AJk1c8at+xM+m2eiP1VX/R5UsRze/N7ZbX6hkbcBmVvKWHhHChSnKLrz3alz9jsmk5pjzwuR2n/uuKWqSLKpP2tvOS/0NHcn+C+BYfTwuFnCPWf9eTpO77lTzw73llkiQAgBAN2keFtrKaanfsljc2/AkZHuNigXJlyna4sMcgs+N2pI07QWGxB9ih1Fplk9fY1Pc2ipP8HjVw3a9w8oyDVO8Ws1ZUv8HC6oPTOpDnVsz7LwTzU/lbWvGV+scCsPb6o8Hb1E37e5/nypHVgdC+aobBNVMgD8mSyM1mOduaT6JPWukYwl2K+7r31m8OX0vhlq4JyMRh7X4hUGoDTcRNbqRu4a2ZJHUuygo8FTXuq1bab2LWYwNAAAAGQA2ADYFsR34QyaaaTR4ZSvnlsT5MbN8kh8loHv6gUA08mujclNFJU1l3VlY7nJydrB6MY4AX2f2CAmaAVACAEAICvdP8BmgmbimGC9RELTxbqmHK4P8wH9OCAlWi2kMOI07Z6Z12nJw9Jjhta4biP1QHByjY1PQ0Es9JGHyMG05iNpyMlvS1dtkZjfKM+0EM1bNqU2tUVMx1nPJv2ve45NaOCj6NT3PRe5oWdJej/Nn3jWAihrnwGQyvjiaZHnYZHi7rD1RcWSv9MTXoilXuZTnu0jnbDcPHrEqM5F/C2zGpTXDeUP+g+B+MMQiiIvFCRNNwIaeg09rrfqpFCGNyk67dRbjRj25NHKSecFQCIBUAhQJ7lBcrmBeBV/hDR8zWeUQMmzNGYPDWGfX0uC41oakW3R7v0K2l8MiL48rDiD+t1DjJuTyeurUF6SUT3w3D4qiuo4qhpMckhY4Alps4G1iNhBsVItnnKKP9QU8aJDhptonLhbtSpvLTO83PbL6rwPJfw47lu6WHmJCtupqVJ0bnddmWvyOOrDQ3rS4sLv+n1x86Ihs1jvF9m/r2W7L7lNPGp44JriVfHTxPlneGRsaXOcdgAWTUrrRiikxurGJVjC2lhuKGF213Gdw67C39gCQLNQAgFQAgBACARAVppJgM+FVDsQwdmsx+dXSDyZAMzJGBscMyQP6kICYaNaR0+KQc7TPDmnJ7D5TDva9u73EbEC5PrR/ReloOc8DhbFzrtZ9r3O2wuSSGi5s0ZC5yQx92U5yxYS+lxHwotPM1MbRrgXDZGWBabbMtUjjnbYVyrQ1rBadJvFbVNT7kNinMz2xUrTNK/JrGAkknjwCjxoNvc9Bd9ZoU4NU3ls0DycaHjC6ch9nVEpDp38XC9mj+VtzbtKmpYR4+pNzeqXJLkNAQAgBACAadJ8BixCnfTzjovGRHlMcPJcOsFB+OTOuPYLU4XIY61h1L2jnaCY5G7sxsOew5qLUo75R6Tp3WYwWisOvJbhT6/EopWNPMUpL3PI6JfazWg8b526l0o09C3IHVb5XU8LhGhKqlZK0slY17Tta4Ag2NxkV2Krtg8cTxGGkidLUPbHGwXLjkBwHWeACArmmpptJJWy1LXw4XG68UJ6L6tw9N9vQ/vlvKAtCKMNADQAAAAALAAbABuCA+0AIAQAgBACAEAhCAr7SXQWSOY1uCPFPU7ZIsuYqM72c3YHHPPZnu2oDq0W5RIqh/g1aw0dYMjDJk15/wDTccj2beF0BMK2ijnY6OZjZGOFnNcAWkdYKBpHDg+jdLR38Ep4oS7aWNAce07TtWcGMpjrZYMioAQAgBACAEB5TU7XtLXtDgdocAQe4ozGz3Z801MyJobE1rGjYGgADuCDOSPaW6c02HWY8mWd3kU8Q1pXndkPJHWe66GSO4donU4rKypx6zY2nWhoGn5tm8GWx6btmR6wcskBZDIw0WAsBsA2BAfSAEAIAQAgBACAEAIAKAYtKdE6XEmalZEHW8l4ykZ9Vw7sjkgIcMOxnCP8K/xlSj/KkIFTGB6rtruzPsQYHbBOVGhndzc7nUk2+OoBZ7Hno9xIQE1ikDhdpBHEG49oQH2gBACAEAIAJttQEU0g5QqCiOrJOHy7BDF85ITwIbcNPaR3oCPeMMYxbKnj8W0x/wA2SxqXg7ms9D2DqO5ASPRPQalw4l7A6Wd3l1Ep1pXcbE+SOxAShAKgBACAEAIAQCIAQAgBACAEAIBrxvRylrW6tXBHKOLh0h2OGbe4oCIO5K2wG+GVtXSHOzA8vjueo52QHyMO0hp/N1VFVjdz0Zjd/wDGBfvKA+m6Q49H5zCYpP5mVMbQe4uJQCfLHF9+Cv8Az2IBflNjjx0MHY3rdVRZdxIKAQRaRVG19BSA72tMkje52s0oBRybz1H8TxOqn4sjIijN+oICSaP6FUNB/hKeNjvXN3yH8b7nuvZAP4QAgBACAEAIAQAgFQAgBACAEAIAQAgBACAEAIAQAgBACAEAIAQAgBACAEAIAQH/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028" name="AutoShape 4" descr="data:image/jpeg;base64,/9j/4AAQSkZJRgABAQAAAQABAAD/2wCEAAkGBxQQEhQUDxQUFRUVFBkYFxYYGBgaFBQXFRYWFxgYGxgYHSggGRolHRUXJTEhJikrLi4uFx8zODMsNygtLisBCgoKDg0OGxAQGywkICQsLCwsLCwsLCwsLCwsLCwsLCwsLCwsLCwsLCwsLCwsLCwsLCwsLCwsLCwsLCwsLCwsLP/AABEIAO4AyAMBEQACEQEDEQH/xAAcAAABBQEBAQAAAAAAAAAAAAAAAQUGBwgEAwL/xABLEAABAwICBQYJCgQFAgcAAAABAAIDBBEFIQYSMUFRBxMiYXGBFBUyM0JSkbGyFiNUcnN0gpOh0jViwdE0Q5Kz8CThF1NjZKPD8v/EABoBAQACAwEAAAAAAAAAAAAAAAAEBQECAwb/xAAzEQACAQMDAwMDBAECBwAAAAAAAQIDBBESITEFQVETFDMiYXEGIzKhkYGxFRYkQkPw8f/aAAwDAQACEQMRAD8Au5zrC5yA38FjlGGzg8eU30iD81n90TeDOA8eU30iD81n91nI3EOPUv0mn/Nj/cmRuHj+l+k0/wCbH+5AHj6l+k0/5sf91gCePqX6TT/mx/3QC+PqX6TT/mx/3QHydIaT6VT/AJ0f7kAfKGk+lU350f7kAfKGk+lU350f7kAfKGk+lU350f7kAfKGk+lU/wCdH+5AJ8oqT6VTfnR/uTAD5R0f0um/Oj/cmBgPlHR/S6b86P8AcmBgPlHR/S6b86P9yYGA+UdH9Lpvzo/3IBDpJR/S6b86P9yyA+UlH9Lpvzo/3LBgPlLR/S6b86P9yAPlLR/S6b86P9yGcMPlLR/S6b86P9ycbjcPlLR/S6b86P8AcieRhocopQ8BzSHNcAQQbgg5gg7wsg58X8xN9k/4CjCMmYRh8b4muc25N/eri0tqc6eWituricJ4idnimL1ApPsaPgi+8q+Q8UxeoE9jS8D3lXyHimL1AnsaXge8q+QOExeoFn2VLwPeVfIeKYvUCeypeB7yr5DxTF6gT2VLwPeVfIeKYvUCeypeB7yr5DxTF6gT2VLwPeVfIeKYvUCeypeB7yr5FGFReoFh2VFdgryr5F8VxeoFn2VLwPeVfIeK4vUCKyo+DKvKr7h4ri9QJ7Kj4Me8q+Q8VxeoE9lR8D3lXyHiuL1AnsqPge8q+RPFcXqBPZUfAd3V8h4ri9QJ7Kj4Me7q+Q8VxeoE9lR8D3dXyHiuL1AnsqPgz7ur5A4VF6gT2VLwPeVfInimL1B+qw7Gl4HvKvk5cTw2NsTi1tiBkuF1a04Um4rgkW9zOU1GXc1Nomb0VJ92i/22qlLQ68X8xN9k/wCAox3MrYD5lvf716Cx+JFLe/IOCmkMEAIBEAIAQCoAQAgBNksszu9keAMxidUMgkdStdqGYDo639t19l96q31JKeOxYqw+nPc9mPDgCMwRcd6sYz1x1IgTg4SwxVuaCIBUAIAQAgBACAEBx4t5mT6qi3nwyJVr8sTTWiX+BpPu0X+21ecLw68X8xN9k/4CncdzK2BeZb3+9X/T/iKW9+QcFOIYIBEAIAQAgBACAVAc1a1zw2KLOSZ7YmD+Z5AHvUK9qaKbJtlT1Ty+xpqmwSFlKKTUBhEXNFthZzdXVOXE7e0rzq4yXJmcUTqSeekkzdTyFoOzWbfoutuuLH8SvOnVswcWVd/TxJSR7qzK0RAKgBACAEAIAQAEBx4t5mT6qi3nwyJNr8sTTWiX+BpPu0X+21ecL06sX8xN9k/4CncdzK+BeZb3+9X/AE/4ilvfkO9TiGCAEAIAQAgBACAEwB65NMP8LxiK+bKVjpXcNa1m37yPYqDqFTVU0rsXVlDEM+TRRUAmdyheXGgFNiFPUjJtTGWP+tEWgn2PapNtU0VF4ONeGumyKlel5WSgewLC3ALJgEAIAQAgBAARg5cV8zJ9VRbz4ZEm1+WJpbQ3/AUn3eL4AvOF6d2L+Ym+yf8AAVjuO5lbAvMt7/er/p/xFLe/IOCnkMRACAVACAEAIAR8A8YDLPKIKOJ00x9FuwW2knYB1nJVtxeqKwiwoWblvIuzkl0KfhkUr6rVNRUOBdqm7WsbfUaD2ucT3cFTSk5PUy1UVFYRPHuABJNgBe52C29amUUdiNBWaVySPjc2Chge8U7nNPzzvJ1uJ2ZnYL2zN0yMEGkimpZnUtazUmZsvseNxB3g8VcWl5n6ZFXdWuHqidCtnjGUVuMAsARACAVACARAKsPgHLinmZPqn+ijXnwyJNr8sTSuhv8AgKT7vF8AXnC9O7FvMTfZP+ArHcdzK2BeZb3+9X/T/iKW9+Q71PIYLAEe8DMkDtyWJTjHk3hBy4PpZz3NcYeGCyYBACDsc2IVPNMLt+7t3KNc1dFPJItqXqTLw5J9DvAKG8oLaipGvK4ZPYCOiy+7VBJ7SV5veTbZfLZYG7Qx9ZRYtUUlfPJOyeLnKeR+wiNxuANjXWeQQOAKAm+kuHvqoTAxxY2XoyvB6TYj5Yb/ADOHR6rk7kB30VGyGNsUTQxjGhrWjINAyACAi3KRoPHisFhZtRGCYZOv1HfynLs2rMXh5MPgz/hk73B7JRaSNxY8HbcZZjjcFXthXdSO5T3tFQlsdqnkIRACAEMggBDAqw+AcmKeZk+qVHvF+zL8Em1+WJpXQs3oKT7vH8AXmy9HDEvMy/Zv+Ep3HcyrgXmW9/vV90/4ilvfkO9TyGCLkDlonowMWrPB5C5sUcTpJHNtcE9Fgz68+5UnUKr1aUXFjTxHUNctFJRzy0lR5yF1gdz2ei4doUmxr+otDOF9Qx9SPpWOexXgsmACwnhgfeTXRzxliGtIL09GQ53qvludRvXsuezrVBfVXOelF5aUVCOfJoYKESmNmL4aJZKeW3Tgl1mnfqvbqPHYQQfwjgmMAdEAIAWGDOXKRhPgWLy2Fo6pvOt4axPS79a5/ErCwqaamkiXkNVPI0K+KQEAIDznnawXcbcOJPADeVyq1o01udaVGVR4QQTtkF2G49yUqyqLKFWlKm8M9F1OQLD4MnNinmZPqlcLz4ZfgkWvyxNJ6E/w+j+7x/AF5ovRyxLzMv2b/hKx3HcypgXmW9/vV/0/4ilvfkO9TyGC1ctO5slnYtHkDoR4NU1JGc8+qDxZC2zezN715mtLXUbPQU46YJDJy6YW+Krp6y3zTmcy9w9BwJLdbqIOR6it7WppqpmtxDXDCIUV6RYe6KBprYRZMHjVyOADYxrPe4MY0bXOdkAFFvaypQ27km1o+rPfsaJ0C0abhlHHALF9taV3ryOtrH+g6gF5x8l6uCRIAQAgBACwCtuXTR7wmhFRGPnaRxeDv5t1tcfo0/hWyeAU9ST84wOG8frvXpaFTXEoK9PRI9V2ODBKksLJtGOp4LB5ENHxMZcQnaHdLm6YHY0N8t46ybAHb0TxXm7qr6lRl9Rh6cEhi5UsJZR4meaaGsqYRJqgWGu1xa49+1SOnVNNTT5OF7DVDV4I2r3BTZALD4MnNinmZPqlcLz4Zfg723yxNJ6E/wAPo/u8fwBeaL4csS8zL9m/4Ssdx3MqYD5lvf71f9P+Ipb75DvU57EQ5cSqNRhDc3uya3a4k5Cw2naol3WjGm13JVrRlKal2NH6C4B4voYKf0mMu/7R3Sf+pPsXnky77jhj+ER1lPLTzC7JWlp4gnY4dYOfcsLZAzHDFJBJJTVAtLA4sd1gbCOItY34EK8sbjVHQ+SpvaOmWpcHuVYyaUdRBUW3glfI1gZrq11Y8HmaXKK+x8rht/CM/wATV526r+rLPYvLej6Ucdy+QFEJIqyYBACAEAIDzqIGyMcx4u17S1w4hwsR7CsAyvWYZJhlRJS1LXNs8mJ7hYSMuQHA7LEAHturTp9wovTIg3tBz+pHQrnPgp2sPc48Vn1Izba7otttJPBRb2qoU8dyXZ03KeTTWiuEijo6eAZc3E1p+tbpduZK85jcu2V7y/4WTBTVjL3ppC1/1JtUX7nNA/EV1oT0VNRpUjri4lZA3zGxemhLMcnn5rEsChbco1OXFPMyfVK4Xnwy/B3tvliaR0FN8Oo/u8fwheaL4dMS8zL9m/4Ssdx3Mp4B5lvafer/AKf8RT33yDg42FzsGfsUypLTDJEhHVLBZXIvohC+n8PqYmvmlkLoi8X5pjMmloO8kE34WXmastc3Jl/COiKii2rLmdEKQgKS5esAdDJDiMDcvNT/AP1u78wT1N4rrRqulPUjnVpqpFxZXlPBJiE0VLR9J8xzO5jd5dbYAMz2dan3d3mOiPchWtth6pdjTmjOBx0FNHTwCzYxa+9zj5Tj1k3Kq8liOiwAWQCAEAIAQAgI/pnonDilOYZxYi5jkHlRO9YdWQuN4RPIX3M5upZaKeWkqxaSLYdzm+sCdoIsQVbWd5pWmRW3dtnDiS7kl0T8Y1Hhs9/B6aQcy22Usgzvn6Leie2w3FQbq4dSZMoUlCJfwUc7DbpFhLaylmp37JY3NvwJGR7jZYYMwYTIdQseCHxktcDtaRln7P0XoLGupQ0sprylpnqO1TSGcuKeZk+qVHvPil+DvbfLE0hoJ/DqP7vH8K82Xw64l5mX7N3wlY7gyngHmG9rver/AKes0imvvlPetifMY4IReSd7Y2jrJAv2Z5nrWOo1dMFFG1jT1T1M1FhGHNpYIoI/JijawdeqLX7/AOqouS3OxACAYdPDEMPqzU25vmH3vx1Tq9+tayAiXIroT4BTeETt/wCoqGg57Y49rW9p2nuG5AWUgBAKgBAIgFQAgBACxjuCrOXfRPwmlFXEPnqYHWttfCfKv9U5jqvxW2QTfQjDWU1BTRRjoiFh7S9oc4ntJKxgD4mBgY9L8QlhpyKUa1RMeagB2c4+/SPU0Bzj1NQfYrLGeRNzGRvw6oPPBlpRL5Mr9usCBdtzfI33d+8KsqbyjWdOM1hkDraOpo5hBiERieRdhyLZADa4IJBVra32t4kVlxaKMcxObFPMyfVKm3ixSk/sRrb5YmkNA/4dR/d4/hXmi+HXEvMy/Zv+ErC5HYypgHmW9p95XoOnbUslNfLNQnXIxhPhWIy1LhdlI3VZwMsmsMjxADvaOKqrurrqPwWNtT0U0XyoiJA26QyTsp5H0YY6ZjdZrHglsmrmWZEEEjIHsWQQTR7lkppmg1UUtOT6Q+cj682jWHeFq5pPB2jb1ZQ1pZQ/1stDjIhayrjkjjlbK+Fj2XlLM2CRp6QaDna2a2OJLhmgBACB7Hy+QAXcQB15JgPY+kAID4nnawXe5rRxcQBnszKGG8LIrZAdhB7CEMn0gAlAM2N6QUULXMq6mnYHNIcx8jQ5zSLEat9Y5HcgIXU8rFBSxshoWTVIjaGN1QQwBgAbeSTbkBnmtXJLlnanb1ajxCLZG4dNcSxarhpYXMpWSu6YhGtK2Jub3GR189wsBmVhTzwdbizlbpa9n4LrFK3WY62bGlrTtsDa+3f0Rn/3W5ER7IMET5S9FBiVG5rR8/FeSB28PA8m/B1rezgieHlBpcMzo6q5ymkvk4NIcOBHuV16/q28vsiqdL07mKNMaAfw2j+7s+FUpajviPmpfs3fCU7gybhs/N0utw1vbfJW1vV0W7ZW1qeuukaH5I8C8DwyEEWfMOefxLpACPY0NCqW8vJZLgmiwgISsmGZ75SMEFDiLwwWiqQZo+Afe0jR32P4lGuI7ZR6PoNylN0pLZ8EWmpGP8toJ42zUdVJHoavT7eovrisnvTV0zDaGrqWW9FszrD8LiV1VeXgqJdIspvTGbTHFulGIjZX1FuvUPvCz7l+DT/l6m+Js+ZdI8QeLPr6gjqLR7gnufsbR/TkFzNjFjLZJI3GaeeUgXHOSOcL9hySnXcpYZyu+iUqFCVRNto1Pgc/OU0Dz6cMbv8AUxp/qpZ5k7kBAeW/+ETX/wDMh/3WI+DaC1SSfkouKgazzZfH9R7h7ioXuJLY9l/wO1ms7/5OoTTjIVdWOoTyf3T3L8Gr6BbLu/8AJ8VBc4fPTzvG/XmeR+rrLPrTfY1l0expLM5/2c9LTQ/5bWm28C/6lc5zqLkk2tpYy2pxT+52ALm9UmWijGEXtsizOQvB7iorXjy3czD9Rh+ccO11h+A8VY0oaYngOo3Pr15SXCZbS3ZBFQCFAzM3K5hHi/EJ9Vtoqthlbw1nHp27HX/1LtTquMJR8mlSClJS8F98n/8ADaP7uz4VxNx4rvNSfUd8JQGXuTfROTF5BCbspojrTSDadY5MB2ax77WJXX1ZaNHY5+mtevualjaGgBoAAFgBsAGQC5I6H0iAICuuW/COdoRUNF30kgkvv5t1myDstqn8IWJLKwdaFZ05qcezKXqajUAcc23zPAHYf+cVXRhqlg97cXnpQjV5j3PKsp2TNvcDLJ43LeEpQeGR7y3oXdHXF4flEq0MwKhxC0Mk89LVW6ID2vgnAv0o9dpdrZZs1uxS4qMlk8rOvdW7xqf57MlUnIy//Lrz+KFv9HLHox8Gy6rdL/uPP/wSe4ES17rHc2IbO9y2UIrg5VeoXFWLjOWzLZwujEEMUQJcIo2sBO06jQ2/6LchHSgGTTLRxuJ0r6aR7o2vLTrNAJBY4OGR6wg/BXv/AIIjdiE1vsm/uWuiPglK+uFxNnvFyK04uZq2qcBt1ebZb2tdksaI+A724ezmyuNLqfDWu5rD2ucxrrPqpHueZXerHsbq7butnuWsp42RJtLf1ZKddvR9+/4GyonZA3cANgCiKMps9XXuKNjS+nH4CqnLIi45O1e65/571mMVrwjS4uZws3Uly0aY0QwcUVFTwb44mh31yLu/UlTzwn2HiyDtgEAICE8r+BxVWGzukHTgYZI3Da1wtcX4OAsQgHbk8dfDKI/+3Z7kA9Vw+bk+o74SgIHyDwtbhERa0AvklLiBm4iQtBPHIAdyAsNACAEGTixihbUwSwu2SxuZ2azSL9yGONjLNGzXh1HixALHA7QRkfcoNR6J5PbdPSurJwb7YJDS6Iumw5lZQNMhZrR1VNtcHRmxfGOsWJb136lKcFJZPNW95Utm6b3jw0R1g5zU5u2oM7g6r2OGwg+i4FRsuDy+T0DpQvIxVJLR38otrk85Tg4tpsRkbe4bFU3s2Q+rLua/Z0thvu3yoz1cnmLi19FvS8xzyWy1bkYVAIgBAc9fVxwMdJM9scbRdznEBrQN5JQxv2KL065Q3YiTBTkxUpv1S1NuPqx9W071xqVMcFt0+xVSX7+3heSG0lPLI5sETOele75uNo2dZ9Vo3k7FyjDW8ltc3MbWj6c2pPOyJdpjotHhVLDHIRLV1knzklrtjihAc9kfqgucwEnM3Pd3liESko6ru6Wvuxhwaj8IraKHaH1DC4cWx9Nw9gK4W6y8l9+oZpU4013NPqWeQQIZBACAjfKQbYXW/d3+5AfXJ1/DKL7uz3IB+qB0XfVPuQED5Cv4PB9eX/dcgLAQAgBACAzDj1NzNfXR8Kp7h1CQ64H6qHcrdHrP07LNOcfuT3kIrS2atpyciI5mjgc2P9vzfsUii/pKXq1PRdS++448onJtzxdVYaAyfbJDkI6jrHqyfoVtKCkiPa3VW3m5Rez5RSznMaDFqaj3OLXRvBBY7frNOYPUuGmSe5eRubapR9OkktT4ZcPJLpqBGyhrXkStNoZHnozNJuGXOx4GQB2iy7QmpopLqzqW0sT4ffsWsFuREKUB8k71kxnLwuCi+VrSpmJOZTUjiYYXl0kgzjleMmtaNj2jPPZmuU6iWxZ2HTqty2+IruyD4VFLWytgpI+cmva4HQYNmuXei22f91yjSbeSxr9VjGGjStS7mg9A9CIsLjJHzlQ/zsxGbv5W+qwcFISPPznKbyytuWWr5zE2R7oaUe2VxJ/QD2LhcP6S66DT13DfhDVyax6+MUoPoMkeO3V1f6pbrY6/qGpmrGP2NFBSDzoiAVACAjPKX/Cq77u/3ID75Ov4XRfd2e5ASMhAV9yEuvg8PVJL/uOP9UBYKAEAIAKAzRp1M1uMYhrOaLyMtcgf5bbqPXi5cF90O5hRnLW8ZHvkXqwcVcGEEOpXXtnsc0raimluR+s1qdWtmDzsX3Zdn9ipxjYj2kOhVFXB5qYGGR7dUygATC2wh+4hDCKL0v0VnwyTm6m8kDj81UAEDqDyPIfs7dq4Tg4vMS/teoRrQ9vc8dn4JxyfcpBZq02JvyyEVSdnDUlOwHg/Zx69oVE9iHe9PlQeqLzHyWzNMGtLnEBoFy4kAADO9+C6laikeUHlBdXF1PROLKQXEkuYdUcQ07RF1+l7+VSpjZFr07pyr5nVeIIb9BNBX4mQ+UOiomnaMn1FvRZwZ/Nbs6sU6eN5G9/1FTj6NHaK/svfDsLhp2hlPGyNoAaA1oGQ2C4zK7fgp3udZQPONjOvKlVWxapLw62pG0HVNjqtucx2rhWg5LYuOjXlO2qN1HjKPPkorWuxmDVN7xyN77X/AKLalHSsM06xc07iqpU32NHhdSqBACAEBGOU3+FV33d3uQH3ycAjC6IH6Oz3ICSICt+Qwc3SVVOdtPWyx232Gr/W/sQFkIAQAgBAMdbofQzPdJNSU73uN3PdG0uceJJGaGD0wzRikpX69NTQxPtbWYxrXWO0XA2IZbSHhACA5sQoI6iN0U7GyRvFnNcLghZDXcoXT7QR+F3ki1pqJxsSc3wXyAd6zM8j7evhOkuUXFj1P016VZZgyO1mP1Jp20z53uowfIGbrZWaXjN0Y4LVVXjT3O9Xp1KE1V5p8ku5ONAziOrU1jSykB+bi2GotvdwiuNnpZ7tu9OnjdkTqHUnXxCCxBdkXnFEGgNaA0NFgALAAbAAupVHohkEB5ywNd5TWntAPvQwecdDG03bGwHiGtB9oCGeToQAgBACAiHK1UiPCawn0o9Tve4Ae9APmjNPzVHTMtYtgjBHWGC/6oByQFb6Ds8FxrFqc5Cbm6hg431tcjtMh9iAshACAEAIAQAgBABKDc4sYxWKkidNUyCONguSfcOJO4JwFvsUBpzppJibryXipWH5uHe87nycTwbsC4SqanpiXllZQopV7nZdkeLtB8QZTeGcz8265MABM7WWFpNXrzu3aBbLg9F6fua0+raK7bX0Psemg+mcuGOvF87SvN3w3zZfa6K/kn+XYf1WIVXnTI6XXToVI+tavK7ov7AsZhrYWzUrw+N28bQd7XDc4bwVIwUOy2HBACAEAIAQAgBACArvlmdz0VHQg9KsrGMIG3m2EF7h2XZ7UBYiAVAVrpy7wHGMNrbWjm1qWZ24a1ubv26x7mFAWUgBACAEAl0BzV+Iw07daoljiaPSke1o9riEyCKV/KphkRsKjnSN0THv/UDV/VG8G0YSlwmR3E+W6CPzVLUP4F2qwE8M81hSTN529WKTaaK90s0pnxKRslUNVoNoaZt3Brj8ch42y4KO6jm8RLqhaQtKar3HPZFjcnXJxzZbV4k28u2KA2LYOBd60nu7V2hDSVl7ezuZ5lx2RaS3ZDyVPyj8m5JdV4Yz5w3M1OMhL/MwbGv25b+3bpOCqLcl2l5O1lmHD5RXOjOk01DIZqJwzPzsD8mPttDhta8W8r3rlGUoPSy2r2tG9h6tDnuid4by4l1+doHixsebkDnd4cGrs5opadrWllRjwP1Hyy0Drc82ohJ9aMkDvbdZUkzWVCpHmL/wSnCNMqCrNqeqhe47Ga2rJ/ofZ36Jk5Y7D7dZAXQAgBACAryX/rtIWgZx4dTknqmn3durb2ICw0AICL8pWj/jDD54Wi7w3Xj467MwB25jvQHpyeaRDEaCCe936upL1SMydft296AkaAEDI5pfppTYY0c+4ukcCWQsF5X2329EdZyRtIzCDm8Q3ZUuOcpWIVVxCW0ke4M6cxHW85D8ICjzrpcIu7folSrvUaRDKmEOdrzmSV3rSFzz+uwdy5OtJ8FrDplrbrM4uX9/0I6rjYOjYnYGt2nqstFCcuXsSPe21Jftrfxjc8T0TrzZvPksG7qA49a35+mJFlF05KrcPMnxHwTDkhwx02KsfLnzMLpLbmOPRb71IpOONii6o6rmnUe/+xocLqVucggEKAz1yxYSYMV14uhz8Ik2dF7mktffryC51EnHcn9O9X1f2niX+5Drc4dZvQlbtHHt4jrUf+Md+C/+m5qa4LTVXK8nrFXg5PBa/eyxJ7rblq6co/xZKp9ThJaayxPweklKyQdNg7xn+mxaupJHT2lCuv3IJMeMG0lrqEjwWpeWj/Kl+ciPV0sx3ELtGv5Kq46DD/wy/wBC2NCeUyKue2CoZ4PUHyWk3jltt1Hcf5Tn2qRGSkefuLerby0zRPlscfuCGDjxjEmUsEk8psyJhefwjZ2lAQ/khwx7aWSrqB8/Xymd54NN+baOAAJIG7WQE8QCoBCgKww4jBcYfA7o0mJHXiJ8llSDZzRuFy4ZdbAgLQQHFjVd4NTzTEX5qNz7cdVpNv0QwzMPhklS51TUOMk0vSc47hua0ei0cAoVeTzg9l0a0hTo+qlls8pnj0g/2H3haRi+zJlerTbfqJr/AN+xxTSg3EUkuvub/wDobF2UXzLGCnrVYNf9NOTl4/8AqPpo5mxf05nCwG/u6utJJzfhG+I2cVKp9VV8Lwe9Ay4Ejs3OH+nqC41JNPSix6fQU4q4qbyf9Ft8g+H5VlU703thZ9WIEvI6i54H4FNprCPJ9SrercSkvJbNluQgQAgKu5esK1qaCqbtppbO+zmsHdtnNZ2ZrWazHB3tarpVVIp3EGDULxk5ouHD3dYUKlnVpfB7LqMIOh7iO0lw0c4cJui/oSgZEbeOXV1Lok47x4K9OF4tNT6aiPKKTUOpI1739uTh1blt/JZRxhWjQlouIylLt9xxikcRlGW9pH9FHnGK5ZeUK1Vr6aOF+UfGI5Rl19VzbOa4ZOa4Zgg7QVvRbzsR+q06crdupyuMGmdD66SooqaWYWkkhY5/WSBn37e9Tjw/KyPBQyVvyiSuxKrp8JhcdQkTVjm+jE0gtZfcT+3bmEBY0UYa0NaAAAAANgAFgEB9oAQAgI5p7ou3E6R0N9WQdOF++OVvkm42DOx7UBw8m+lLq6F0VUCyspjzdQw7bjIPtwdb236kBLKqBsjHMkF2vaWuHFrhYj2FBjJR+MckFZA8+LpY5YbnVZKS2RnVcCzu3Jc5UlIn2vUrihHEXsQjSHD6yhlbFUMiEjhfVa8Pc0cXBp6IO6/Arm6MY7tllDrF3XnppRWWcZPNG19eZ/H/AJk1c8at+xM+m2eiP1VX/R5UsRze/N7ZbX6hkbcBmVvKWHhHChSnKLrz3alz9jsmk5pjzwuR2n/uuKWqSLKpP2tvOS/0NHcn+C+BYfTwuFnCPWf9eTpO77lTzw73llkiQAgBAN2keFtrKaanfsljc2/AkZHuNigXJlyna4sMcgs+N2pI07QWGxB9ih1Fplk9fY1Pc2ipP8HjVw3a9w8oyDVO8Ws1ZUv8HC6oPTOpDnVsz7LwTzU/lbWvGV+scCsPb6o8Hb1E37e5/nypHVgdC+aobBNVMgD8mSyM1mOduaT6JPWukYwl2K+7r31m8OX0vhlq4JyMRh7X4hUGoDTcRNbqRu4a2ZJHUuygo8FTXuq1bab2LWYwNAAAAGQA2ADYFsR34QyaaaTR4ZSvnlsT5MbN8kh8loHv6gUA08mujclNFJU1l3VlY7nJydrB6MY4AX2f2CAmaAVACAEAICvdP8BmgmbimGC9RELTxbqmHK4P8wH9OCAlWi2kMOI07Z6Z12nJw9Jjhta4biP1QHByjY1PQ0Es9JGHyMG05iNpyMlvS1dtkZjfKM+0EM1bNqU2tUVMx1nPJv2ve45NaOCj6NT3PRe5oWdJej/Nn3jWAihrnwGQyvjiaZHnYZHi7rD1RcWSv9MTXoilXuZTnu0jnbDcPHrEqM5F/C2zGpTXDeUP+g+B+MMQiiIvFCRNNwIaeg09rrfqpFCGNyk67dRbjRj25NHKSecFQCIBUAhQJ7lBcrmBeBV/hDR8zWeUQMmzNGYPDWGfX0uC41oakW3R7v0K2l8MiL48rDiD+t1DjJuTyeurUF6SUT3w3D4qiuo4qhpMckhY4Alps4G1iNhBsVItnnKKP9QU8aJDhptonLhbtSpvLTO83PbL6rwPJfw47lu6WHmJCtupqVJ0bnddmWvyOOrDQ3rS4sLv+n1x86Ihs1jvF9m/r2W7L7lNPGp44JriVfHTxPlneGRsaXOcdgAWTUrrRiikxurGJVjC2lhuKGF213Gdw67C39gCQLNQAgFQAgBACARAVppJgM+FVDsQwdmsx+dXSDyZAMzJGBscMyQP6kICYaNaR0+KQc7TPDmnJ7D5TDva9u73EbEC5PrR/ReloOc8DhbFzrtZ9r3O2wuSSGi5s0ZC5yQx92U5yxYS+lxHwotPM1MbRrgXDZGWBabbMtUjjnbYVyrQ1rBadJvFbVNT7kNinMz2xUrTNK/JrGAkknjwCjxoNvc9Bd9ZoU4NU3ls0DycaHjC6ch9nVEpDp38XC9mj+VtzbtKmpYR4+pNzeqXJLkNAQAgBACAadJ8BixCnfTzjovGRHlMcPJcOsFB+OTOuPYLU4XIY61h1L2jnaCY5G7sxsOew5qLUo75R6Tp3WYwWisOvJbhT6/EopWNPMUpL3PI6JfazWg8b526l0o09C3IHVb5XU8LhGhKqlZK0slY17Tta4Ag2NxkV2Krtg8cTxGGkidLUPbHGwXLjkBwHWeACArmmpptJJWy1LXw4XG68UJ6L6tw9N9vQ/vlvKAtCKMNADQAAAAALAAbABuCA+0AIAQAgBACAEAhCAr7SXQWSOY1uCPFPU7ZIsuYqM72c3YHHPPZnu2oDq0W5RIqh/g1aw0dYMjDJk15/wDTccj2beF0BMK2ijnY6OZjZGOFnNcAWkdYKBpHDg+jdLR38Ep4oS7aWNAce07TtWcGMpjrZYMioAQAgBACAEB5TU7XtLXtDgdocAQe4ozGz3Z801MyJobE1rGjYGgADuCDOSPaW6c02HWY8mWd3kU8Q1pXndkPJHWe66GSO4donU4rKypx6zY2nWhoGn5tm8GWx6btmR6wcskBZDIw0WAsBsA2BAfSAEAIAQAgBACAEAIAKAYtKdE6XEmalZEHW8l4ykZ9Vw7sjkgIcMOxnCP8K/xlSj/KkIFTGB6rtruzPsQYHbBOVGhndzc7nUk2+OoBZ7Hno9xIQE1ikDhdpBHEG49oQH2gBACAEAIAJttQEU0g5QqCiOrJOHy7BDF85ITwIbcNPaR3oCPeMMYxbKnj8W0x/wA2SxqXg7ms9D2DqO5ASPRPQalw4l7A6Wd3l1Ep1pXcbE+SOxAShAKgBACAEAIAQCIAQAgBACAEAIBrxvRylrW6tXBHKOLh0h2OGbe4oCIO5K2wG+GVtXSHOzA8vjueo52QHyMO0hp/N1VFVjdz0Zjd/wDGBfvKA+m6Q49H5zCYpP5mVMbQe4uJQCfLHF9+Cv8Az2IBflNjjx0MHY3rdVRZdxIKAQRaRVG19BSA72tMkje52s0oBRybz1H8TxOqn4sjIijN+oICSaP6FUNB/hKeNjvXN3yH8b7nuvZAP4QAgBACAEAIAQAgFQAgBACAEAIAQAgBACAEAIAQAgBACAEAIAQAgBACAEAIAQH/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030" name="AutoShape 6" descr="data:image/jpeg;base64,/9j/4AAQSkZJRgABAQAAAQABAAD/2wCEAAkGBxQQEhQUDxQUFRUVFBkYFxYYGBgaFBQXFRYWFxgYGxgYHSggGRolHRUXJTEhJikrLi4uFx8zODMsNygtLisBCgoKDg0OGxAQGywkICQsLCwsLCwsLCwsLCwsLCwsLCwsLCwsLCwsLCwsLCwsLCwsLCwsLCwsLCwsLCwsLCwsLP/AABEIAO4AyAMBEQACEQEDEQH/xAAcAAABBQEBAQAAAAAAAAAAAAAAAQUGBwgEAwL/xABLEAABAwICBQYJCgQFAgcAAAABAAIDBBEFIQYSMUFRBxMiYXGBFBUyM0JSkbGyFiNUcnN0gpOh0jViwdE0Q5Kz8CThF1NjZKPD8v/EABoBAQACAwEAAAAAAAAAAAAAAAAEBQECAwb/xAAzEQACAQMDAwMDBAECBwAAAAAAAQIDBBESITEFQVETFDMiYXEGIzKhkYGxFRYkQkPw8f/aAAwDAQACEQMRAD8Au5zrC5yA38FjlGGzg8eU30iD81n90TeDOA8eU30iD81n91nI3EOPUv0mn/Nj/cmRuHj+l+k0/wCbH+5AHj6l+k0/5sf91gCePqX6TT/mx/3QC+PqX6TT/mx/3QHydIaT6VT/AJ0f7kAfKGk+lU350f7kAfKGk+lU350f7kAfKGk+lU350f7kAfKGk+lU/wCdH+5AJ8oqT6VTfnR/uTAD5R0f0um/Oj/cmBgPlHR/S6b86P8AcmBgPlHR/S6b86P9yYGA+UdH9Lpvzo/3IBDpJR/S6b86P9yyA+UlH9Lpvzo/3LBgPlLR/S6b86P9yAPlLR/S6b86P9yGcMPlLR/S6b86P9ycbjcPlLR/S6b86P8AcieRhocopQ8BzSHNcAQQbgg5gg7wsg58X8xN9k/4CjCMmYRh8b4muc25N/eri0tqc6eWituricJ4idnimL1ApPsaPgi+8q+Q8UxeoE9jS8D3lXyHimL1AnsaXge8q+QOExeoFn2VLwPeVfIeKYvUCeypeB7yr5DxTF6gT2VLwPeVfIeKYvUCeypeB7yr5DxTF6gT2VLwPeVfIeKYvUCeypeB7yr5FGFReoFh2VFdgryr5F8VxeoFn2VLwPeVfIeK4vUCKyo+DKvKr7h4ri9QJ7Kj4Me8q+Q8VxeoE9lR8D3lXyHiuL1AnsqPge8q+RPFcXqBPZUfAd3V8h4ri9QJ7Kj4Me7q+Q8VxeoE9lR8D3dXyHiuL1AnsqPgz7ur5A4VF6gT2VLwPeVfInimL1B+qw7Gl4HvKvk5cTw2NsTi1tiBkuF1a04Um4rgkW9zOU1GXc1Nomb0VJ92i/22qlLQ68X8xN9k/wCAox3MrYD5lvf716Cx+JFLe/IOCmkMEAIBEAIAQCoAQAgBNksszu9keAMxidUMgkdStdqGYDo639t19l96q31JKeOxYqw+nPc9mPDgCMwRcd6sYz1x1IgTg4SwxVuaCIBUAIAQAgBACAEBx4t5mT6qi3nwyJVr8sTTWiX+BpPu0X+21ecLw68X8xN9k/4CncdzK2BeZb3+9X/T/iKW9+QcFOIYIBEAIAQAgBACAVAc1a1zw2KLOSZ7YmD+Z5AHvUK9qaKbJtlT1Ty+xpqmwSFlKKTUBhEXNFthZzdXVOXE7e0rzq4yXJmcUTqSeekkzdTyFoOzWbfoutuuLH8SvOnVswcWVd/TxJSR7qzK0RAKgBACAEAIAQAEBx4t5mT6qi3nwyJNr8sTTWiX+BpPu0X+21ecL06sX8xN9k/4CncdzK+BeZb3+9X/AE/4ilvfkO9TiGCAEAIAQAgBACAEwB65NMP8LxiK+bKVjpXcNa1m37yPYqDqFTVU0rsXVlDEM+TRRUAmdyheXGgFNiFPUjJtTGWP+tEWgn2PapNtU0VF4ONeGumyKlel5WSgewLC3ALJgEAIAQAgBAARg5cV8zJ9VRbz4ZEm1+WJpbQ3/AUn3eL4AvOF6d2L+Ym+yf8AAVjuO5lbAvMt7/er/p/xFLe/IOCnkMRACAVACAEAIAR8A8YDLPKIKOJ00x9FuwW2knYB1nJVtxeqKwiwoWblvIuzkl0KfhkUr6rVNRUOBdqm7WsbfUaD2ucT3cFTSk5PUy1UVFYRPHuABJNgBe52C29amUUdiNBWaVySPjc2Chge8U7nNPzzvJ1uJ2ZnYL2zN0yMEGkimpZnUtazUmZsvseNxB3g8VcWl5n6ZFXdWuHqidCtnjGUVuMAsARACAVACARAKsPgHLinmZPqn+ijXnwyJNr8sTSuhv8AgKT7vF8AXnC9O7FvMTfZP+ArHcdzK2BeZb3+9X/T/iKW9+Q71PIYLAEe8DMkDtyWJTjHk3hBy4PpZz3NcYeGCyYBACDsc2IVPNMLt+7t3KNc1dFPJItqXqTLw5J9DvAKG8oLaipGvK4ZPYCOiy+7VBJ7SV5veTbZfLZYG7Qx9ZRYtUUlfPJOyeLnKeR+wiNxuANjXWeQQOAKAm+kuHvqoTAxxY2XoyvB6TYj5Yb/ADOHR6rk7kB30VGyGNsUTQxjGhrWjINAyACAi3KRoPHisFhZtRGCYZOv1HfynLs2rMXh5MPgz/hk73B7JRaSNxY8HbcZZjjcFXthXdSO5T3tFQlsdqnkIRACAEMggBDAqw+AcmKeZk+qVHvF+zL8Em1+WJpXQs3oKT7vH8AXmy9HDEvMy/Zv+Ep3HcyrgXmW9/vV90/4ilvfkO9TyGCLkDlonowMWrPB5C5sUcTpJHNtcE9Fgz68+5UnUKr1aUXFjTxHUNctFJRzy0lR5yF1gdz2ei4doUmxr+otDOF9Qx9SPpWOexXgsmACwnhgfeTXRzxliGtIL09GQ53qvludRvXsuezrVBfVXOelF5aUVCOfJoYKESmNmL4aJZKeW3Tgl1mnfqvbqPHYQQfwjgmMAdEAIAWGDOXKRhPgWLy2Fo6pvOt4axPS79a5/ErCwqaamkiXkNVPI0K+KQEAIDznnawXcbcOJPADeVyq1o01udaVGVR4QQTtkF2G49yUqyqLKFWlKm8M9F1OQLD4MnNinmZPqlcLz4ZfgkWvyxNJ6E/w+j+7x/AF5ovRyxLzMv2b/hKx3HcypgXmW9/vV/0/4ilvfkO9TyGC1ctO5slnYtHkDoR4NU1JGc8+qDxZC2zezN715mtLXUbPQU46YJDJy6YW+Krp6y3zTmcy9w9BwJLdbqIOR6it7WppqpmtxDXDCIUV6RYe6KBprYRZMHjVyOADYxrPe4MY0bXOdkAFFvaypQ27km1o+rPfsaJ0C0abhlHHALF9taV3ryOtrH+g6gF5x8l6uCRIAQAgBACwCtuXTR7wmhFRGPnaRxeDv5t1tcfo0/hWyeAU9ST84wOG8frvXpaFTXEoK9PRI9V2ODBKksLJtGOp4LB5ENHxMZcQnaHdLm6YHY0N8t46ybAHb0TxXm7qr6lRl9Rh6cEhi5UsJZR4meaaGsqYRJqgWGu1xa49+1SOnVNNTT5OF7DVDV4I2r3BTZALD4MnNinmZPqlcLz4Zfg723yxNJ6E/wAPo/u8fwBeaL4csS8zL9m/4Ssdx3MqYD5lvf71f9P+Ipb75DvU57EQ5cSqNRhDc3uya3a4k5Cw2naol3WjGm13JVrRlKal2NH6C4B4voYKf0mMu/7R3Sf+pPsXnky77jhj+ER1lPLTzC7JWlp4gnY4dYOfcsLZAzHDFJBJJTVAtLA4sd1gbCOItY34EK8sbjVHQ+SpvaOmWpcHuVYyaUdRBUW3glfI1gZrq11Y8HmaXKK+x8rht/CM/wATV526r+rLPYvLej6Ucdy+QFEJIqyYBACAEAIDzqIGyMcx4u17S1w4hwsR7CsAyvWYZJhlRJS1LXNs8mJ7hYSMuQHA7LEAHturTp9wovTIg3tBz+pHQrnPgp2sPc48Vn1Izba7otttJPBRb2qoU8dyXZ03KeTTWiuEijo6eAZc3E1p+tbpduZK85jcu2V7y/4WTBTVjL3ppC1/1JtUX7nNA/EV1oT0VNRpUjri4lZA3zGxemhLMcnn5rEsChbco1OXFPMyfVK4Xnwy/B3tvliaR0FN8Oo/u8fwheaL4dMS8zL9m/4Ssdx3Mp4B5lvafer/AKf8RT33yDg42FzsGfsUypLTDJEhHVLBZXIvohC+n8PqYmvmlkLoi8X5pjMmloO8kE34WXmastc3Jl/COiKii2rLmdEKQgKS5esAdDJDiMDcvNT/AP1u78wT1N4rrRqulPUjnVpqpFxZXlPBJiE0VLR9J8xzO5jd5dbYAMz2dan3d3mOiPchWtth6pdjTmjOBx0FNHTwCzYxa+9zj5Tj1k3Kq8liOiwAWQCAEAIAQAgI/pnonDilOYZxYi5jkHlRO9YdWQuN4RPIX3M5upZaKeWkqxaSLYdzm+sCdoIsQVbWd5pWmRW3dtnDiS7kl0T8Y1Hhs9/B6aQcy22Usgzvn6Leie2w3FQbq4dSZMoUlCJfwUc7DbpFhLaylmp37JY3NvwJGR7jZYYMwYTIdQseCHxktcDtaRln7P0XoLGupQ0sprylpnqO1TSGcuKeZk+qVHvPil+DvbfLE0hoJ/DqP7vH8K82Xw64l5mX7N3wlY7gyngHmG9rver/AKes0imvvlPetifMY4IReSd7Y2jrJAv2Z5nrWOo1dMFFG1jT1T1M1FhGHNpYIoI/JijawdeqLX7/AOqouS3OxACAYdPDEMPqzU25vmH3vx1Tq9+tayAiXIroT4BTeETt/wCoqGg57Y49rW9p2nuG5AWUgBAKgBAIgFQAgBACxjuCrOXfRPwmlFXEPnqYHWttfCfKv9U5jqvxW2QTfQjDWU1BTRRjoiFh7S9oc4ntJKxgD4mBgY9L8QlhpyKUa1RMeagB2c4+/SPU0Bzj1NQfYrLGeRNzGRvw6oPPBlpRL5Mr9usCBdtzfI33d+8KsqbyjWdOM1hkDraOpo5hBiERieRdhyLZADa4IJBVra32t4kVlxaKMcxObFPMyfVKm3ixSk/sRrb5YmkNA/4dR/d4/hXmi+HXEvMy/Zv+ErC5HYypgHmW9p95XoOnbUslNfLNQnXIxhPhWIy1LhdlI3VZwMsmsMjxADvaOKqrurrqPwWNtT0U0XyoiJA26QyTsp5H0YY6ZjdZrHglsmrmWZEEEjIHsWQQTR7lkppmg1UUtOT6Q+cj682jWHeFq5pPB2jb1ZQ1pZQ/1stDjIhayrjkjjlbK+Fj2XlLM2CRp6QaDna2a2OJLhmgBACB7Hy+QAXcQB15JgPY+kAID4nnawXe5rRxcQBnszKGG8LIrZAdhB7CEMn0gAlAM2N6QUULXMq6mnYHNIcx8jQ5zSLEat9Y5HcgIXU8rFBSxshoWTVIjaGN1QQwBgAbeSTbkBnmtXJLlnanb1ajxCLZG4dNcSxarhpYXMpWSu6YhGtK2Jub3GR189wsBmVhTzwdbizlbpa9n4LrFK3WY62bGlrTtsDa+3f0Rn/3W5ER7IMET5S9FBiVG5rR8/FeSB28PA8m/B1rezgieHlBpcMzo6q5ymkvk4NIcOBHuV16/q28vsiqdL07mKNMaAfw2j+7s+FUpajviPmpfs3fCU7gybhs/N0utw1vbfJW1vV0W7ZW1qeuukaH5I8C8DwyEEWfMOefxLpACPY0NCqW8vJZLgmiwgISsmGZ75SMEFDiLwwWiqQZo+Afe0jR32P4lGuI7ZR6PoNylN0pLZ8EWmpGP8toJ42zUdVJHoavT7eovrisnvTV0zDaGrqWW9FszrD8LiV1VeXgqJdIspvTGbTHFulGIjZX1FuvUPvCz7l+DT/l6m+Js+ZdI8QeLPr6gjqLR7gnufsbR/TkFzNjFjLZJI3GaeeUgXHOSOcL9hySnXcpYZyu+iUqFCVRNto1Pgc/OU0Dz6cMbv8AUxp/qpZ5k7kBAeW/+ETX/wDMh/3WI+DaC1SSfkouKgazzZfH9R7h7ioXuJLY9l/wO1ms7/5OoTTjIVdWOoTyf3T3L8Gr6BbLu/8AJ8VBc4fPTzvG/XmeR+rrLPrTfY1l0expLM5/2c9LTQ/5bWm28C/6lc5zqLkk2tpYy2pxT+52ALm9UmWijGEXtsizOQvB7iorXjy3czD9Rh+ccO11h+A8VY0oaYngOo3Pr15SXCZbS3ZBFQCFAzM3K5hHi/EJ9Vtoqthlbw1nHp27HX/1LtTquMJR8mlSClJS8F98n/8ADaP7uz4VxNx4rvNSfUd8JQGXuTfROTF5BCbspojrTSDadY5MB2ax77WJXX1ZaNHY5+mtevualjaGgBoAAFgBsAGQC5I6H0iAICuuW/COdoRUNF30kgkvv5t1myDstqn8IWJLKwdaFZ05qcezKXqajUAcc23zPAHYf+cVXRhqlg97cXnpQjV5j3PKsp2TNvcDLJ43LeEpQeGR7y3oXdHXF4flEq0MwKhxC0Mk89LVW6ID2vgnAv0o9dpdrZZs1uxS4qMlk8rOvdW7xqf57MlUnIy//Lrz+KFv9HLHox8Gy6rdL/uPP/wSe4ES17rHc2IbO9y2UIrg5VeoXFWLjOWzLZwujEEMUQJcIo2sBO06jQ2/6LchHSgGTTLRxuJ0r6aR7o2vLTrNAJBY4OGR6wg/BXv/AIIjdiE1vsm/uWuiPglK+uFxNnvFyK04uZq2qcBt1ebZb2tdksaI+A724ezmyuNLqfDWu5rD2ucxrrPqpHueZXerHsbq7butnuWsp42RJtLf1ZKddvR9+/4GyonZA3cANgCiKMps9XXuKNjS+nH4CqnLIi45O1e65/571mMVrwjS4uZws3Uly0aY0QwcUVFTwb44mh31yLu/UlTzwn2HiyDtgEAICE8r+BxVWGzukHTgYZI3Da1wtcX4OAsQgHbk8dfDKI/+3Z7kA9Vw+bk+o74SgIHyDwtbhERa0AvklLiBm4iQtBPHIAdyAsNACAEGTixihbUwSwu2SxuZ2azSL9yGONjLNGzXh1HixALHA7QRkfcoNR6J5PbdPSurJwb7YJDS6Iumw5lZQNMhZrR1VNtcHRmxfGOsWJb136lKcFJZPNW95Utm6b3jw0R1g5zU5u2oM7g6r2OGwg+i4FRsuDy+T0DpQvIxVJLR38otrk85Tg4tpsRkbe4bFU3s2Q+rLua/Z0thvu3yoz1cnmLi19FvS8xzyWy1bkYVAIgBAc9fVxwMdJM9scbRdznEBrQN5JQxv2KL065Q3YiTBTkxUpv1S1NuPqx9W071xqVMcFt0+xVSX7+3heSG0lPLI5sETOele75uNo2dZ9Vo3k7FyjDW8ltc3MbWj6c2pPOyJdpjotHhVLDHIRLV1knzklrtjihAc9kfqgucwEnM3Pd3liESko6ru6Wvuxhwaj8IraKHaH1DC4cWx9Nw9gK4W6y8l9+oZpU4013NPqWeQQIZBACAjfKQbYXW/d3+5AfXJ1/DKL7uz3IB+qB0XfVPuQED5Cv4PB9eX/dcgLAQAgBACAzDj1NzNfXR8Kp7h1CQ64H6qHcrdHrP07LNOcfuT3kIrS2atpyciI5mjgc2P9vzfsUii/pKXq1PRdS++448onJtzxdVYaAyfbJDkI6jrHqyfoVtKCkiPa3VW3m5Rez5RSznMaDFqaj3OLXRvBBY7frNOYPUuGmSe5eRubapR9OkktT4ZcPJLpqBGyhrXkStNoZHnozNJuGXOx4GQB2iy7QmpopLqzqW0sT4ffsWsFuREKUB8k71kxnLwuCi+VrSpmJOZTUjiYYXl0kgzjleMmtaNj2jPPZmuU6iWxZ2HTqty2+IruyD4VFLWytgpI+cmva4HQYNmuXei22f91yjSbeSxr9VjGGjStS7mg9A9CIsLjJHzlQ/zsxGbv5W+qwcFISPPznKbyytuWWr5zE2R7oaUe2VxJ/QD2LhcP6S66DT13DfhDVyax6+MUoPoMkeO3V1f6pbrY6/qGpmrGP2NFBSDzoiAVACAjPKX/Cq77u/3ID75Ov4XRfd2e5ASMhAV9yEuvg8PVJL/uOP9UBYKAEAIAKAzRp1M1uMYhrOaLyMtcgf5bbqPXi5cF90O5hRnLW8ZHvkXqwcVcGEEOpXXtnsc0raimluR+s1qdWtmDzsX3Zdn9ipxjYj2kOhVFXB5qYGGR7dUygATC2wh+4hDCKL0v0VnwyTm6m8kDj81UAEDqDyPIfs7dq4Tg4vMS/teoRrQ9vc8dn4JxyfcpBZq02JvyyEVSdnDUlOwHg/Zx69oVE9iHe9PlQeqLzHyWzNMGtLnEBoFy4kAADO9+C6laikeUHlBdXF1PROLKQXEkuYdUcQ07RF1+l7+VSpjZFr07pyr5nVeIIb9BNBX4mQ+UOiomnaMn1FvRZwZ/Nbs6sU6eN5G9/1FTj6NHaK/svfDsLhp2hlPGyNoAaA1oGQ2C4zK7fgp3udZQPONjOvKlVWxapLw62pG0HVNjqtucx2rhWg5LYuOjXlO2qN1HjKPPkorWuxmDVN7xyN77X/AKLalHSsM06xc07iqpU32NHhdSqBACAEBGOU3+FV33d3uQH3ycAjC6IH6Oz3ICSICt+Qwc3SVVOdtPWyx232Gr/W/sQFkIAQAgBAMdbofQzPdJNSU73uN3PdG0uceJJGaGD0wzRikpX69NTQxPtbWYxrXWO0XA2IZbSHhACA5sQoI6iN0U7GyRvFnNcLghZDXcoXT7QR+F3ki1pqJxsSc3wXyAd6zM8j7evhOkuUXFj1P016VZZgyO1mP1Jp20z53uowfIGbrZWaXjN0Y4LVVXjT3O9Xp1KE1V5p8ku5ONAziOrU1jSykB+bi2GotvdwiuNnpZ7tu9OnjdkTqHUnXxCCxBdkXnFEGgNaA0NFgALAAbAAupVHohkEB5ywNd5TWntAPvQwecdDG03bGwHiGtB9oCGeToQAgBACAiHK1UiPCawn0o9Tve4Ae9APmjNPzVHTMtYtgjBHWGC/6oByQFb6Ds8FxrFqc5Cbm6hg431tcjtMh9iAshACAEAIAQAgBABKDc4sYxWKkidNUyCONguSfcOJO4JwFvsUBpzppJibryXipWH5uHe87nycTwbsC4SqanpiXllZQopV7nZdkeLtB8QZTeGcz8265MABM7WWFpNXrzu3aBbLg9F6fua0+raK7bX0Psemg+mcuGOvF87SvN3w3zZfa6K/kn+XYf1WIVXnTI6XXToVI+tavK7ov7AsZhrYWzUrw+N28bQd7XDc4bwVIwUOy2HBACAEAIAQAgBACArvlmdz0VHQg9KsrGMIG3m2EF7h2XZ7UBYiAVAVrpy7wHGMNrbWjm1qWZ24a1ubv26x7mFAWUgBACAEAl0BzV+Iw07daoljiaPSke1o9riEyCKV/KphkRsKjnSN0THv/UDV/VG8G0YSlwmR3E+W6CPzVLUP4F2qwE8M81hSTN529WKTaaK90s0pnxKRslUNVoNoaZt3Brj8ch42y4KO6jm8RLqhaQtKar3HPZFjcnXJxzZbV4k28u2KA2LYOBd60nu7V2hDSVl7ezuZ5lx2RaS3ZDyVPyj8m5JdV4Yz5w3M1OMhL/MwbGv25b+3bpOCqLcl2l5O1lmHD5RXOjOk01DIZqJwzPzsD8mPttDhta8W8r3rlGUoPSy2r2tG9h6tDnuid4by4l1+doHixsebkDnd4cGrs5opadrWllRjwP1Hyy0Drc82ohJ9aMkDvbdZUkzWVCpHmL/wSnCNMqCrNqeqhe47Ga2rJ/ofZ36Jk5Y7D7dZAXQAgBACAryX/rtIWgZx4dTknqmn3durb2ICw0AICL8pWj/jDD54Wi7w3Xj467MwB25jvQHpyeaRDEaCCe936upL1SMydft296AkaAEDI5pfppTYY0c+4ukcCWQsF5X2329EdZyRtIzCDm8Q3ZUuOcpWIVVxCW0ke4M6cxHW85D8ICjzrpcIu7folSrvUaRDKmEOdrzmSV3rSFzz+uwdy5OtJ8FrDplrbrM4uX9/0I6rjYOjYnYGt2nqstFCcuXsSPe21Jftrfxjc8T0TrzZvPksG7qA49a35+mJFlF05KrcPMnxHwTDkhwx02KsfLnzMLpLbmOPRb71IpOONii6o6rmnUe/+xocLqVucggEKAz1yxYSYMV14uhz8Ik2dF7mktffryC51EnHcn9O9X1f2niX+5Drc4dZvQlbtHHt4jrUf+Md+C/+m5qa4LTVXK8nrFXg5PBa/eyxJ7rblq6co/xZKp9ThJaayxPweklKyQdNg7xn+mxaupJHT2lCuv3IJMeMG0lrqEjwWpeWj/Kl+ciPV0sx3ELtGv5Kq46DD/wy/wBC2NCeUyKue2CoZ4PUHyWk3jltt1Hcf5Tn2qRGSkefuLerby0zRPlscfuCGDjxjEmUsEk8psyJhefwjZ2lAQ/khwx7aWSrqB8/Xymd54NN+baOAAJIG7WQE8QCoBCgKww4jBcYfA7o0mJHXiJ8llSDZzRuFy4ZdbAgLQQHFjVd4NTzTEX5qNz7cdVpNv0QwzMPhklS51TUOMk0vSc47hua0ei0cAoVeTzg9l0a0hTo+qlls8pnj0g/2H3haRi+zJlerTbfqJr/AN+xxTSg3EUkuvub/wDobF2UXzLGCnrVYNf9NOTl4/8AqPpo5mxf05nCwG/u6utJJzfhG+I2cVKp9VV8Lwe9Ay4Ejs3OH+nqC41JNPSix6fQU4q4qbyf9Ft8g+H5VlU703thZ9WIEvI6i54H4FNprCPJ9SrercSkvJbNluQgQAgKu5esK1qaCqbtppbO+zmsHdtnNZ2ZrWazHB3tarpVVIp3EGDULxk5ouHD3dYUKlnVpfB7LqMIOh7iO0lw0c4cJui/oSgZEbeOXV1Lok47x4K9OF4tNT6aiPKKTUOpI1739uTh1blt/JZRxhWjQlouIylLt9xxikcRlGW9pH9FHnGK5ZeUK1Vr6aOF+UfGI5Rl19VzbOa4ZOa4Zgg7QVvRbzsR+q06crdupyuMGmdD66SooqaWYWkkhY5/WSBn37e9Tjw/KyPBQyVvyiSuxKrp8JhcdQkTVjm+jE0gtZfcT+3bmEBY0UYa0NaAAAAANgAFgEB9oAQAgI5p7ou3E6R0N9WQdOF++OVvkm42DOx7UBw8m+lLq6F0VUCyspjzdQw7bjIPtwdb236kBLKqBsjHMkF2vaWuHFrhYj2FBjJR+MckFZA8+LpY5YbnVZKS2RnVcCzu3Jc5UlIn2vUrihHEXsQjSHD6yhlbFUMiEjhfVa8Pc0cXBp6IO6/Arm6MY7tllDrF3XnppRWWcZPNG19eZ/H/AJk1c8at+xM+m2eiP1VX/R5UsRze/N7ZbX6hkbcBmVvKWHhHChSnKLrz3alz9jsmk5pjzwuR2n/uuKWqSLKpP2tvOS/0NHcn+C+BYfTwuFnCPWf9eTpO77lTzw73llkiQAgBAN2keFtrKaanfsljc2/AkZHuNigXJlyna4sMcgs+N2pI07QWGxB9ih1Fplk9fY1Pc2ipP8HjVw3a9w8oyDVO8Ws1ZUv8HC6oPTOpDnVsz7LwTzU/lbWvGV+scCsPb6o8Hb1E37e5/nypHVgdC+aobBNVMgD8mSyM1mOduaT6JPWukYwl2K+7r31m8OX0vhlq4JyMRh7X4hUGoDTcRNbqRu4a2ZJHUuygo8FTXuq1bab2LWYwNAAAAGQA2ADYFsR34QyaaaTR4ZSvnlsT5MbN8kh8loHv6gUA08mujclNFJU1l3VlY7nJydrB6MY4AX2f2CAmaAVACAEAICvdP8BmgmbimGC9RELTxbqmHK4P8wH9OCAlWi2kMOI07Z6Z12nJw9Jjhta4biP1QHByjY1PQ0Es9JGHyMG05iNpyMlvS1dtkZjfKM+0EM1bNqU2tUVMx1nPJv2ve45NaOCj6NT3PRe5oWdJej/Nn3jWAihrnwGQyvjiaZHnYZHi7rD1RcWSv9MTXoilXuZTnu0jnbDcPHrEqM5F/C2zGpTXDeUP+g+B+MMQiiIvFCRNNwIaeg09rrfqpFCGNyk67dRbjRj25NHKSecFQCIBUAhQJ7lBcrmBeBV/hDR8zWeUQMmzNGYPDWGfX0uC41oakW3R7v0K2l8MiL48rDiD+t1DjJuTyeurUF6SUT3w3D4qiuo4qhpMckhY4Alps4G1iNhBsVItnnKKP9QU8aJDhptonLhbtSpvLTO83PbL6rwPJfw47lu6WHmJCtupqVJ0bnddmWvyOOrDQ3rS4sLv+n1x86Ihs1jvF9m/r2W7L7lNPGp44JriVfHTxPlneGRsaXOcdgAWTUrrRiikxurGJVjC2lhuKGF213Gdw67C39gCQLNQAgFQAgBACARAVppJgM+FVDsQwdmsx+dXSDyZAMzJGBscMyQP6kICYaNaR0+KQc7TPDmnJ7D5TDva9u73EbEC5PrR/ReloOc8DhbFzrtZ9r3O2wuSSGi5s0ZC5yQx92U5yxYS+lxHwotPM1MbRrgXDZGWBabbMtUjjnbYVyrQ1rBadJvFbVNT7kNinMz2xUrTNK/JrGAkknjwCjxoNvc9Bd9ZoU4NU3ls0DycaHjC6ch9nVEpDp38XC9mj+VtzbtKmpYR4+pNzeqXJLkNAQAgBACAadJ8BixCnfTzjovGRHlMcPJcOsFB+OTOuPYLU4XIY61h1L2jnaCY5G7sxsOew5qLUo75R6Tp3WYwWisOvJbhT6/EopWNPMUpL3PI6JfazWg8b526l0o09C3IHVb5XU8LhGhKqlZK0slY17Tta4Ag2NxkV2Krtg8cTxGGkidLUPbHGwXLjkBwHWeACArmmpptJJWy1LXw4XG68UJ6L6tw9N9vQ/vlvKAtCKMNADQAAAAALAAbABuCA+0AIAQAgBACAEAhCAr7SXQWSOY1uCPFPU7ZIsuYqM72c3YHHPPZnu2oDq0W5RIqh/g1aw0dYMjDJk15/wDTccj2beF0BMK2ijnY6OZjZGOFnNcAWkdYKBpHDg+jdLR38Ep4oS7aWNAce07TtWcGMpjrZYMioAQAgBACAEB5TU7XtLXtDgdocAQe4ozGz3Z801MyJobE1rGjYGgADuCDOSPaW6c02HWY8mWd3kU8Q1pXndkPJHWe66GSO4donU4rKypx6zY2nWhoGn5tm8GWx6btmR6wcskBZDIw0WAsBsA2BAfSAEAIAQAgBACAEAIAKAYtKdE6XEmalZEHW8l4ykZ9Vw7sjkgIcMOxnCP8K/xlSj/KkIFTGB6rtruzPsQYHbBOVGhndzc7nUk2+OoBZ7Hno9xIQE1ikDhdpBHEG49oQH2gBACAEAIAJttQEU0g5QqCiOrJOHy7BDF85ITwIbcNPaR3oCPeMMYxbKnj8W0x/wA2SxqXg7ms9D2DqO5ASPRPQalw4l7A6Wd3l1Ep1pXcbE+SOxAShAKgBACAEAIAQCIAQAgBACAEAIBrxvRylrW6tXBHKOLh0h2OGbe4oCIO5K2wG+GVtXSHOzA8vjueo52QHyMO0hp/N1VFVjdz0Zjd/wDGBfvKA+m6Q49H5zCYpP5mVMbQe4uJQCfLHF9+Cv8Az2IBflNjjx0MHY3rdVRZdxIKAQRaRVG19BSA72tMkje52s0oBRybz1H8TxOqn4sjIijN+oICSaP6FUNB/hKeNjvXN3yH8b7nuvZAP4QAgBACAEAIAQAgFQAgBACAEAIAQAgBACAEAIAQAgBACAEAIAQAgBACAEAIAQH/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032" name="AutoShape 8" descr="data:image/jpeg;base64,/9j/4AAQSkZJRgABAQAAAQABAAD/2wCEAAkGBxQSEhUUEhQUFBQXFxYYFhUXFhgXGhodGBkWGBcXGBcYHCgiGh0mGxgWIjEhJSkrLi4uGB8zODMsNygtLisBCgoKDg0OGxAQGy8kICUtLCwsLC8sLywsLCwsLCw0LCwsLCwvLCwsLCwsLCwsLCwsLCwsLCwsLCwsLCwsLCwsLP/AABEIAMIBAwMBIgACEQEDEQH/xAAcAAABBQEBAQAAAAAAAAAAAAAAAwQFBgcBAgj/xABKEAACAQIEAgcFBgMGAwUJAAABAhEAAwQSITEFQQYTIlFhkdEyU3GBoRQXQpOxwRUjUgczYnLh8IKSojRDwtLxFiRUY3ODo7Kz/8QAGgEBAQEBAQEBAAAAAAAAAAAAAAECAwQFBv/EACURAAICAQQCAwEAAwAAAAAAAAABAhEDEiExURMUBCJBYTJSkf/aAAwDAQACEQMRAD8A3GissH9pt/3Nrzf1r195l/3Nrzb1r0+pl6OPnh2ajRNZd95l/wBza829a795d/3Nrzb1q+nl6Hnh2ahNE1l/3lX/AHNrzb1o+8q/7m15t609PL0PYh2ahNE1l/3lX/c2vNvWu/eVf9za829aenl6HsQ7NPmiazD7yr/ubXm3rR95V/3Nrzb1p6eXoexA0+aJrMPvJv8AubXm3rR95N/3Nrzb1p6eXoexA0+aJrMPvJv+5tebetd+8m/7m15t609PL0PYh2adNE1mP3k3/c2vNvWj7yb/ALm15t609PL0PYh2adNE1mP3k3/c2vNvWu/eRf8Ac2vNvWnp5eh7EOzTZomsy+8e/wC5tebetH3j3/c2vNvWnp5eh7EOzTZomsz+8e/7m15t61z7x7/ubXm3rT08vQ9iHZps0TWZfePf9za829aPvHv+5tebetPTy9E9iHZps0TWZfePf9za829aPvHv+5tebetPTy9F9iHZps0TWZfeRf8Ac2vNvWj7yL/ubXm3rT08vQ9iHZps0TWY/eTf9za829aPvJv+5tebetT1MvQ9iHZp00TWYfeTf9za829a595V/wBza829aepl6HsQ7NQmisv+8u/7m15t60U9TL0PYgUaK9AV7y13LX2DwHiK7lr3lrsUIeVtkmACSdgBJ+Qp3xDANay5kdJUE5gRqeQlRrFMMFxW9aYPbUDNOVo7Q+AzidCJ0O9LXuN33J66+zA7q6ZV8IgQD4j67HxS+UtWy2PQsDo8Za7lrq3kYwpmBJ2P/Uuh/wB6b0plr1xkpK0cJJp0xLLXctK5aMtaM2JZaMtK5aMtBYnloC0rloy1BYllruWlctGWlixLLXctKZa7loLEstdy0plruWgsSy13LSmWu5aCxHLRlpXLRloBLLRlpXLRloLEctGWlstGWgEMtGWlitcy1AIZa5lpfLXCtCiGWilctdoDzlr0FpXLXctWyCQWu5aVy13LQhM4NVdLKLaLhRcBQkLnYKzaHuLaT4VH4XiGBeM1vEWyYBjIyyefYJI8qn+HwHwu3sSf+R6zzoHbU8RuA6/3mh1H97bUkDbYx86+LN1I+pFWifx2FS3cZU2neZJgkAkn4Ujlp9xNALrRoAWgfM02C19XD/gj5+X/ADYllruWlQtdy10OQjlruWlslGWgEctGWlsldyUAjloy0sFruSgEMtGWl8lGSgEctGWl8lGSgEMtdy0tkoy0Ajloy0tloy0Ajloy0tkoy0AjlrmWl8tcK0AhlrmWl8tGWhRDLXeqNOUAG9ebt9VHaKr8SBXOU6OkYN8DXJRSbcVsz7Y8m9K5WPYh2jp6+X/V/wDByFr1lpQLSOLvFADkZxzywSPkTXVzSVs4JXsj3lroWkE4laMT1id+a23/AIM01K8Lu4VtbmIUeEMPPOv7VxlnglZ1WGTdCjcDxdxEuC+idkZbbKCFUSBrB3Ek/E1WuE8Be3fL4e7h71wzIW8Ne0HOWdTqo2q93eK4S6jWzilysMutxVkf8W0jkIHhUNwnodhrV1buHxTsQZIL23DfErHPWe8V8yTt2fQWyojeMtetozXra22g5YdTm7yASPWveF7Sqe8DlUd0w4rcLOvWrdWYyoVZVgk/FW127uZr10HxD9tWEWpzDsz2tARm5QADGn613wfIldfh5suJPclMldyVYLXCrbEGWA5ga/WnOK4QhHYGUjxmfjXs9iJw8Eir5K7kp/cwUaA5jTm3wqRuQa15Yox4pEPkruSpG7w5lnTQcxTc2SOVaU0+DLg1yNslGSl8lGSrZkQyV3LS+SjJSwIZKMlL5KMlLAhkrmSnGSjJTUWhDLRkpbLXclLAhloy0tkpS3hieVHJIJN8DXLR1dSF7AkCRrRawJInaseVVZvxyuiNK0hisQlsS5juA3PwH77U+40hs2mZY6zTLm2kkDl4SfkaoWJwlx2LXLpk8lHkMzk/pXj+R8zT9Yn0PifBeT7S4HmP43cfRf5acgN/iWiSfIdwqEfGrJ7WY9yyx+k09Thlvmpc/wCMlj5HT6U7S2FEKAB/hAA+YFfLc2+T7UcVKkkiG6x+Vm7/AMoH0Jmu1MBT/wCjf6UVmzWh9ltC1I8BdRe1ZV7J0LAHUxsT4HyqKwGNt3lJttmAMEwR+tQdnB/bXdme2gBlXchZWQFQn/LrJneO6vt5si00v0/MYYNyt/hoV3o/auvce4rks0hkcjshVAmDG4NL8O6O4dWPZZgR/wB4ZjXkay7H8DFhWuLdsGOVt0LH4QZo4CmJxJNtLr5hAKG8yToSRlziQBv8u+vA3To9qNK490ctXCAii12mlkQHSDAIjaYqr3uiZje3m0gXECiTO7DaIHnTQdHeJIexcuGJ1XEtGnhn/avZw/F1ETf7t836g1WmLRU+IQHeQoNuVPVscpI3gnf/AEpLhGMZMRmZrhOmTIucdrYMoMHnoQa8BvaRmYsTJ0nmST4HfWvNhmXtW/5RJyi6GKlhtly8/wDSuMW7sGhYri1/D2rV9jaa3cZVygBHg6kxtoIPzFSHB+kH2gEjQqxBXwnsn5j96oeLxjslq2+dwjFmLP1hJGYg5SoK6ECB6Qpw/inVYlIEC4VVtNwTA8N9eW9d4ZHq3OcltsalbyuZIgjaK9XFPfUVbuEU6s4iOdeqUGjlHImOgzRpqPGvY25RTe3jAK9vfzkbVimdLQhdsB/DupL+H+NSllgBsB30xbjdg5lW7bLQwgOCZAOlXytbIy8Se7E8Pwq47ZVHz5edWHFdHk6oKIDge0NyfHwpjwvFEDfQ5tPmYPlUn9qaINZyZZNlhigkVNsIw3Uj5UunCXIzEQPGf0qWuW+YJn4zSlm88ZS0AT9a288q2MLBH9IYcP0idedNeoI3B7gamsTY5z8zSaYjsxuNCD+kUWZleFEQcORup8jXu3h823nUy+NtBf5t1bYjm4XT51C3ulmCtSEuZzqBkUnyOg+tR/INR+M/wcWrABmJNPOtLCBr9Kr+G49dvIzYfD5lGxuOEzGYhQAQfiSB41W+J9K8WrFGK2G/pCgN/wDkmR4iuMs6Z2hgfC2L9EHUU0xPE7Npoa6g8Mwny3NUDh7tiXJxF9uqQZnzOYOsAQp0E7n5bmmmNuWsJdzWSLitb6y1m5dsKcpOjEanbbXWNebz/wAN+FJ02WXpZjgzhAdF1M+Ow/5df+I91V9nHf8ALf61DniTMZKzrMk8zzMzXoY64dso+An6GRXmknJ2fRx5Y44qKJYP8T/vvry8jVoTxZgv6kVFXXunVmfzKjymKb27AJgRPx9KKAfyeiU+1LzuJ8ln6xRXcN0Yv3FDpbzKZg/Awdz3iu1fG+jn7I2wp6r2WMOuQga7xB+OnjWndFuDZbUODE9qCV7REwCvIDxjaslt5UKFGkhgQTzMj4dxr6AxWWzaAUEhQWgbsQpJjvJ1rtF7Hz6Mw6eXQbqrZbMAJgsW17wWOq7bc5naqqcS63Q2bKqlV6wrmEZiLjlSDMSx57bU+6R4yy9+41rtW7rKwVkyiWU5wJIytt3THPWmnUdYvVp22tgSqgan8UwIOh75ma87lvZpI0G1w97jhFFsSxEtbtuyAT7e0nSCAdDzNc6ScLuYeyZuK2bQC3YcHx1VioPxqK/s342TfNq5lVUtswjQIFWG8I5zPeddamOOdO8NetXLNu3duM/ZU5AAe9l1LbTHZ8q9GpaSUZ8LDhGzSJY6EmBAI0AOp1MfOkbtk9XnuZkUAdS7aBjzyaamY/fSpnilhure6WIKkDJ3SDoQ2swN+U+NM7F8m21prSsupBzsGQxAgExGaCyle1l8BGF/QMiBlBdswWDE+B2idDI7qLOMJUNIzBs2hEzrrP6RXnGl7aA5SSzR2kyqZhZHJtwN69vaK2zIyanRQFUjlruZka7URDVMMcyKTElQTG2oB0pYLUZ0Yv5sNaJ/pAnvjTTvinOM4vYtSLl1AR+HMC3doo1r6ayKrbPF423SK9iOk9xbjgC2EDsqFgdchytz7x9aVtdMD/RaJ8Cw/eoJghvYVhLZHdiuhckkQMv4mPcJq+4fhiqBiMbkQKZSzAIU8s0D+Zc7lEgHaTXgy52v09+PEq4G/DOG3sXD4gslncIJUv8AAfhTx3PKNzZmwFrIENu3kAgKVGUDuAIioLHYx8R7U27P9E9px33CNh/gHzJ2DXFcTC6DtH9P9/7ivG4t/aTPQrm6iiRxWEwdrUL1eu9lmt6//bYT9ajrPHRaZyWum0B2c9xTz9okoGGnex3qDx3EObEsx9lRufgNgPpTBlZyGeNNl3Uep8aQnJP6vY9S+LBL7bsnrnSu67AooRB36s3duOyPlJ8K84npDiQgeIUkqHCjVhuO0f25HuNQd++qKSxgCuY/jlm5h0t5bhcATPsAqzkMuY6nKwB0FdlOT/Tlkhjx1pSJjg+DLo11rotqSWh9VZpylrizGXl5fAtLXEWuYi6MXcvFbSu7qmYAhCFOUJEKJnYH60y4f0jFqyLa4cGA4zMwGjsHI7Kn8Qnfypj/ABq71ly6OqD3FZH7IcFW3WDHrTc87lbfA5t4MLjVsFCyG8iiWglWIgsANtRPf4cl+lLtcCXVVbTE3LbKsNmNs5VJJ5QCJgchO1RF3E3mbOXbNocyiCI2iQYjlG1eTauXDqbtxvFjPkCKUTVxuX7B34tW8922o6iyQMyIM0W84gxEfzNPloYmodJr9h7ikOjNkRbjdnVlEEqeflGlNk6PX2P/AGe4efaQn5kkU6XoviYkWxEx2XU/QGq6Mtxu6GnBuIWbAvLkZku2mtwinQnnJGsUxxF8X7mGtBcqIyoGYqWhmE7Hf5aVMXejbL/eXbKHuMsw+IQNHzpbAdHQjJd61LgDroA+hzqBo6r8ay2krNKVvglMT0CZLRIdSwUkKqxOVS0FidJAI+MUn0H4El/rOvR1KlcoznUHfStHvoCpnub/APUj9zVS/s9ssFYtmk2MITmnfq2z785ifGullfI64j0bsC2wRFVirw8FyCqMwIzE8wPlNV/oBbZb7hr3WhrQYAEREmGEHYnmO6rNi+MIMQbbNCG0YYxlLEEZdeZBBn5VXf7PrOW6olcwwdpGAYEhkuOWmO7MuvjUuwXkqPHzNFdNFaKYT0e4XnvAO4sglQGc6KTLDMeRyq0bchzrWv7RsW6WbQWQC89YrZWVlBZcpmdxJ08NzVCxJF211lz+8ZwBez9ZaYoR2VynMDlaTmUEajvq/f2iBmwy5QOy4liYiV/p2ac0eG9c23pZzqjMrmCDGGDZixbNGpEyTm2KliZB1nemV/FG2WCjUksQdgTBU8u4fWpU2zdupZBm49wWpbUg3NczAAEhAx2OkVKdLeh74fqmdlu5iUzAQV0E6EDUgGIrlHi3wQr/AATEN1twK5tNctsWEqQ3ZZoIeREb8+1PfSlzDvZIL9VrMFTaY7a+x3g/WnHD3Ni4qWgLjMrKVb2hKEE6aiAW/WN5iuCW7YyHtaZchB5kzpMQZO3ea6J2gSxduqIkwdWXbeTL5RE+1vrpTPpE11brZkuFswZnGsyJ/XkNK9X7adYyMADO7FiWIDTB5gActKa4vEdlShI1gBTvlP8AiBPPuq2ZEb9q7eClimURDMIPfoNiNZ2p1fdAoBgAkhCoDAkkwecfMR4Cm9pnDgt1gUkNlYnX5CJE91OF4b9rfImY3IJChgNF1Ojqo25zWkyE70U4t1OdXuW7epLGVn4RlzH6AfEyIfHS73HVi+ZmPWKjCZntakkedOOieAQ3wHzEAqWtBbMwCBLXGICDvgyYq/YzHKCbIUZlLHTONDsezaI/F3xrWdX2o7LaOxn2JwQEtu9nq2MHeFWR8zJqUxXS+9culzYdn1yq0jIDyRdY8TEnmaTweGZrt0ZSfYJEawo1P0NPHth7wfMTOJsuDOkpLOTrouTntmMb05lsjTSS3ZzCcUxd8dmw7GeQYx3bL9acLwzHNth2HxVv3ipLoIUtyoRyT1jjKFBAA7SP2tyxkTvptpV4uA21NzKzZbQ0BHayZjlEnf41dKfKJ5Zw2izNr3R+8oD3ptszqm0+1ouq7CdNfMU3xXBSmI6h3cksFBjTtEhSZ2mCNJ1FXzEspsWhDJphyFg6QQcpyiJERFMuJorYkP2vaX8LfhZ+UeNYlSdGoyk1bZWm6NqDiLfaBttbQltAVdxJBEg9kHXTWK98L6N2XNxWS6jI2XKbik6d8Lpy589hpU7xrGLZuXrhS4VdrKyAV7RcKh1E+0RpGtOuI8TtozMFc9ZfYytt94toJlRJGRvkPlUk2o2jnkdkHY6NWylwizb6229xSpa4QOrVWOaNSYPKlMTw5LdhLy27QT+T1h6svBuaCFuKdJgaganlVlvcYtC67fzcrG8RFm7pNsKPw9/dXeEKmIW7h5dh/J7eVwISG1faT3TW01ZjfkYYnhU9YLCqjKHaUtpmIWTlXbUxyIpO1hXvYYQ15XFl7hBOR2ys3ZMzAMbGeVWbiFq3ZLFCWuMGBnYBtyQPpVf4bilw7G2VvOvUsNEDQXJmDI0kzB11PKoo6Vv2Shv0ewq4zDWF7ah1uHVpMh7qiSAO6dI5UjwK0Vw5zIqN1rAw/WSMlsiWk/1HSvXRfi1vDOLCWbz9Ubj5gqqQtxrjohBbSA3M6xtTBseFvMq2bxYKkLCaLoNYbSWE/Wk60tGqTT3FulOCVcDdxK27bXEuAkugfQgCDPjH1rzdj7Ph2gLNrCuwUAAFyjNAGwknSn13Gm7hLuHfDXovBhmD25WRlkAncHX5VCXLg6yzbyMCiYa1BdSQEa2ud1BjWBtzapWqFdCHKJjivSPh11Mly/In8IuD6qO6mXDOkfDMPm6pmGaJ7FxiYnmw8aluL2MLh7eZ1I5KFJLE/wCFTofnpSHAMVhcTmCBw41IudliNpGQwROmmokTuKtSPVqhVEXf6T4AmBausoAyxb1mTOpYHaBRY6X4e0T1eEvqSIOW0q+faNSnGLuHwxc3AdUthVWSxOa77MnzJ0GnfTTgfGsLfudX1bq7ez1yqc0TKqQSMwAmOcaTBppY1Rqhnc/tMtKSDYugjkSoPzBNFWo8Ls+6tflj0rtaM3HopdrhTWgOqJFvNm6nJaAMxMEEmSBFSnHOkQuYbslCc4D2iYcjJllYmCGg93jVNfhSJo2ISe4m76GizasZiGuDshZYLc/ETt2f17652/w856wmLXrg5JYsctlUJZusaVXTYAMTtzbapnp/0sS/hyhlTnRk7DISYMahtoJMjupvwXBWPtdgKzEi4jqQHBJDgxBHs6EzHfrU/wBOuFYe4LPXAgTdAyzOjtA0H+JvOtwTSplMw4ffVCr5mlWES34FHs95zHTuAFe+E4C5Kko+UAQRPxn6CrCOBYI7LebSCczeR8qbXOjqux6t76DkJ0GkRJE1m0uS6RXiGFyI7KWmAQvVmTG/aOwEkxUBjM6sXttKZ3UMYXRSACSN9Cu4/wBJrCsyZcL2yRnlixLEySFJBiMvKKbY7AXpuquHYprHYuFf5gtGE01IKr8xrsK0qaMUIYbGkh2uRDGAJEfKfAd0aVKdFuJJYzKtsMzBtmJPjGhjbaad8N6Hv14K27TYfKtsF+rYlgFJJQgnNE6gTFOONYTC4W6bTfZUZeWR1Ou3sIdz4napGSXBYrUtSKzjCWu2rllLecXCYc2wOyc0Q+86fKe+rVfW/iHtHOcOCqK8wSpHZJmBKgwdImNxUD1IvNlw9vCXCIJOVdJ/+sqg6901LcHwvttbui26dXnGVVVSCrFrYAAzHIYG/Z0B2quSbOkbRy9gLlt3vC5oUZs8HdY7Kwdsh8ROtI8e4Zibly65dXKtatxAUxqMug0De2DuNBJqxLw67dwxa2rXSV0GQSCwDFWzNsM28TI1A3rxaxrWwpvnqnZUlW9osp3IiRrETpoI50b/AAmzdjfguHxAsvZ0ADqpOilVuOQDlA2JmZMjN5OeGdI74tPZtKj9UhdstwscogNEqIghjvMQR3U66O4jPZxV3KnWEo1xlA1cOsyV5CCe7UnWa8dHMNlu4tgVAuWWyqukZVj6kk0Sp7EdEZxbpK64FMUodyXNshnZeys5tV5hpAY6/pV36Q4++hKWNBbtsSFdczDKDs6NBEQD3tVFWxc+zW8ORba2uZv5m7Fy5aQJmC3MeNSidIrrXWv9RaZ46rNmuKoysNCSOZOg58tq1e5VHYedI+LEYQdfmi21t+tV1JZpm2ICjL2mXWOQqpcJ6RviryIr3RlLuxa5miZ0UR7UmJ8TS/Skpe6z+W1s3AhzhswLWkOSyRIzSxgHU6aCTpF9AwuHvX2uL2uwiyjEdmc5DKI9qPKk3cTOmmWfhtzFPj7ti7fvLYAlLxKBRET2gYM6wJnvA1jRb3E7dtIssjE7kEEDT2mI8ANKzLinSMJfe3bsq0EDPJGcEAqYjuPfzqWw0nD3zbKu2RTlTnmKqY1k6E8hU+sUNxrxbpGLmcI2KRxm2w13tFZmWA8OX1pnwjjtx26p7jKXGVbg0dWMQD3iY35xVaw2BD8ZvXCyWrf2i9ma4jCAyOdV0iQeZGpHeAZrEYRBhxftgqxW1cEk7vkOx2jN9Ky/rv2y78MmbWFuJmLYq4H0a4VJEkKBOls8h3mmHCwXDX7WKusLrEh1MSEJQA57YOmVuQ3qM4tjMclq45JRyMOyQqSVfrs2kaaKp2nzqV6OOfslgtcNwkP22LEn+Zc3J7tR8q5Z4uMbi2EHFuJfZh28ZcD5Qwts5GYHuhBrvGu41ptwixnuHEi6XF2/hgpVswYLcthgxI1gmB/lqT6Wqo+xl8xQqgdAJBGdmIIg7hY+ddt8RtXxh7lm0bKNetRbIUEHrlnRdNSJmttacaLB/YsXSTC2LiKMRcFpc0qxZV1jYFvCq5gzhcLft9TftuHhXY3EYqs6wViJ037qlul11b+CvGxcR2tnNKFXgrqwI1AOWdDWO8RusbqsQpK2rJJ6tCJa2p1ERuTXZcG9SjO2rNd4nZw+LuMHvKoTJlK3E19vUGdtaS4X0Zw9u6j27xZlMhcyGYBHLwNZhbu9Y/aOFU5giC5ZkmJiMi6R2fjm8Ks3QTEn7etorZBFpyxS2bbKwGUprvHeN9KzcibNmnk1yvRrlUGYYzjFi/bJQkbqXZBoBBMT/mGvKac4zgWAtWftDXb/AFk9WwXKQpJ2KwZglSSDqNqaY/g6WbYNpAWJgnnrzjao/juPxCYXDdU5t2mQBlAHtCAe1vrp5UUY2Yf9J7C4hBdt57iBbbIVZesRwFjMJZcrBoO52arBxnjNlzZe3cssQzyjXFBXOTBJ2+vOmuJwKXB2hr3ioPH8EI1XX9f19K5NyiHf4SHHOPt/dIi3HjPltM1xhlIOaUWInQj4UjgunBDWmu27gVSwvBQpmYhkBAJAM6TMd5qvK9y3eW4NwjIZJU9oqdwQTtvNSNjEWmIN0Md4Fxi6iddCBm119aKUf0KRdOkGKsWEW7ZVO26oWRQCRcMTmWD9armI6G2brZytxy/aLdY7RIntFi0H49476YcN4OzM0dWtolCRbudYGZWBDEHKwMSNTOvyp21/GJKCcRbkABwQcqezBcKJhfwk61sqJXDYtrF62lqw5bIwzlWZMzOoDNCmGW2H18V79IbimAfFYm8mIsSXdWXEJacQFDQpcKygnSQeYGve+4Z0yZFC4q04OZhmWDoSSgYNEnLGvOJqy8K41ZxEi00lRJUgqRy2I/SpbWxaREdEOidmxdJZMwYb3IMQZBWVEHxqZ4p0cw6gtasW88HKQgImCOfZ5nzNO8QpYdlivwqF4thr62naynXOAIQSSZIH6a71VuZlsRuAwGPtWwtlrNmdWUtOpGsnO4+lP+D8JuqWOJu270gBVicvwOnLuApS3gruVSyqrQMyzseY17jXr7Dc/wAPnV0oW+hynD7SghUUA7gSAfkDTN8CASbDi08ZCVgnWDlYkEidOVeX4c69o5Wj8Kt2j8JAH1qLx9u4pJsP1SsSATZZ88gEnssNZJ3k/KKzpNR35I3j3CLl26qpdtNlEdX1gDaAAsECCZgHU/Tacbpm963bBS5b/mdS7qCXBzsoFpYCnMAJBjL8aqFzgeRgLj3czH+W9q0yZGBkMcyktryBHxq047iL2MGXVnzg9vJaFslmMlwGkqFBXtEH2T8K3G2dYxjJv+bkJxom1f0+0GyoIJZerLyybEBVcK4AnvnumuDjdq2Gtpqp7akCCGIjIAR7M6n4mKluinSH7QrWcVJuFmuWy5OisRKAuSTyIHj3VJY7olh7xlusDd4uv+hJH0rDlvRzW+7O/wBnPC7dy19qZYujMkaZQQFBYLyM5uek1Brj1YB7R6s5yjaQ7HkoI3ObIflWh9GuGrh8MbaZiAWPaMnXxrP73RrFJ/2dbQzSHOdlzAi2RmBDT2w58JA763a/VZiua2FsNwdr4W+zFmyZutkQ2Q7gSTPZ7tY8KkeDWkvYlWYu/WAuVcgqZWdU2ju5bVD2gqZbV6Orw7dpUBJdmBITMCNCSEiIEHbWpbo/xZWxi7W7WcqqqcwZyAmUnwM+VR70js43b7PXT7h5uXGAKgFbYINtX9lm1nKW0DNA21O0moXiLXEAzMrqZGRFVJBOuw5luXfU90y4sLWJKm2W7KmZjv02qt3+K2bhl7VzltcI2MjQEc/961lyhdM4a0LY58TfwyJltAi2io6lwy6ggkEkEieUU4uYm6DZUWAq2mtdoOGB6sg5mAAmY1Om81zD8bsgADOAO/tfWaOJcYsC1LFWRiEdTKmG0J74jfwk1VUtrKpLkcdFx1K306rKtwl2nM4YsMpAjlFVJ+FKVXOLyHJbU7fgRV2ZQRt31ecPbhQFGgECD3aftSd60d5ae6THwhf1rfBeTPMXg7ADt/Nzi4BbhVAOYLAYl9BmO8cvGp/ozcs2MSMRdOVyhDRmY9pU5AR+GdDzPymLOFVhc6237VzMA4B2VADPxXelDw+yfwD/AH41DVk1/wC1OF97/wBD/wDloqAPCLP9H1PrRQWKY6wWUZRJDAxp4jn3TPyqIxfDb12wLT2QQolSLgBLa7qBAXUn2uQ0qwg17DVDIwwrYnL2lsr3dt208RA1+dSNsH8UT4T+9Ar0KAh+PX7CAi4yq5VmWQfwgknaOR0JExA1qu8MAvOyC6rvqwGUIMqhdiAB+LbX40x49eTFpirq5hdthOyZGVFZkaNYMqQTIkGfiXfR3owWw9nEJci8WzysEBWhWUH+rIPORVklVDTY4e0bbSAVYbEH9GBpa5iQ65b1u1eH+NRM9+aN/HerJZwiskGW7yYmZ1BgQdf0ptf4IDtp9PWvN45LdMmmiL4VawtkzaXIze0LjFl8jI5nu3r3iLNxSXXDLE+3hbxRoJmMjdny7q9Yjgbr4jv1/aaZfZLqHsFlP+Gf2q65LlEVolL/AAq7fcPbe7aOTXrmObTQCbc+Op12rgwvEbYm3eL/AOW8G/8A6xUe+Pu+zcAujmrjNpzB5mkmNj/4S2p5m2WsnzSteSNl17U0PsBjsdbxNnr+uNss4Kdnt5kYwMuhIIDfAGrzhsQLihhIBEwRB+BHI1ml3qyV7WKUKQYN43Bsdg/+4qzYLpDaVYPWaTuF/arrjXI12Wg2pnx011/Wo/E8Dt3Hts2b+USyAEqAxiT2YmANNO/fk0t9JrHNyPip/alV6S4b3v8A0v6UtF1Id3OEW2YM2YkbdojmDsPgBrymoXi3Ray+KW5dFxpGiCVHVC26sM5IBLXHHMaAADQkyq9IcOdRcHk3pXD0iw4/7z6N6UUki7FAwvB3XEO9q1icqOxtWsrdYyiAgJJhEOoza6DbXTWcIiugIDLyhpB0JGs/CoI9JMP7z/pb0rzc6YWQDlck8gQY/SarnFmeP0uGFXLbceJ/QVVsf0kwtnRrqsRyt9s/TQfM15wHTuyEYNaElj+I6yAJ+lRfCH4cGbPatJrK55feSRLCABpFa1QfIvoj+Bp1zX71jMGe4SgfMpKgZmAhjJzePMjTap3g6WvtaPfDWXe31gQn2clxU7RSRGYqSf1pbAcNz3TdW/bYeyBbyyqMG6xQw5k5NeQWBFSOI6PWHfrCpD5BbDB2EKH6zaYJziZjWujmnVIJVyyH6clDcZv5TCF/mLcGadspXLry5xrVHd1M61c+J9DmaSt7Nzh5X6jT6CqtjOAXkJDKdtwQw8x/pXjyJt3RmUW+COuIO+K4kqdDUjheEEyWYqAdoJJ584p7awqroi6957R+QAgeVZSLDBJ7j3gIZWM5odQx3jMNzGwJB28KT4hxS11zIxZurVZUZgJYE65SCxgrpT3BKyjtf685n6VU+leGupiessK0Nbd3IGZS6KYB7iQqCBE8ta9EtU40uT04HDFkTlui7YW8HRW11AOuh+lemQeFNOFT1SFpzFFLA6QcokRy15U5JrUdlucptOTa4OG2KK5noqmBNTXoUippSapRVDXsGklakMaeyByLID4gsAR8xp86AzrBYQfbb1osArrfSZADScwXMQQDGx11A3qW6LXBg7psK2cuwJTOGy6H+mVJEanQkbgdmvHSfq3YXERXWHIH+Ui2IGx1nTxB3qP4FgWUW7gUi6jsogblg0u2YRCzbWO9jzonYap0aLw3Bm2NWDHXUACMxkj4bQDsABT6mXDscLqBoIJVWgxswkEEHUH/AEp4DUB6y14uWgdwD4xXoNXoGgGj4FD3j4E/vTduDryPmo/UVKf72rlTSmCFu8EJ5r9RTe5wVuQB7tR+4qxg0VnxxFFXfgrf0n6H96RbhLD8LD/hP61bitcqeKJKRTTw0gbGPEEVw4Unu8jy+VXTLXCtZ8KFIpB4cTsY8/SgcN74q7RXYq+JDSijHhfjr8/PSlbXC2GxPyBP7Vc4oiniQ0oq+D4U6sGGhGxAZSPSrRhMbegBzIHOQD8yN6KIrShXBVSFS88/OuSfCkq5mNaop25aB3APxArz1QGgECu56JpSG54KVGvwSzmZlQIWjNl0mDIkbb1KE/CvJaqQTVYHrrRXomvJNAEUUmSfCiqBReE4jnYvflP6Up/Cr/uL35b/APlrXaKtGbMlHC7/ALm9+W/pXi/wW8y5TZva/wDy35GRy7xWu0UoWfP+O6LXHVQcNjBcz3ZyWnyBSGZQWKzPWZNtIBpm2HxthEt2cDinyLlzHC3982ctATU5lBkEg6d9fRlFUNnzUvDOKghbdnFjswn/ALuyBR2ZUkpAHdJ5VPWuC8QtPaYfa74JHWWmslYBGpzkZZBjTnW70UIZaOGXvc3fy3+uld/hl73N38t/StRorOk1Zl/8Ove5u/lv6V6HD73ub35b+ladRVolmZfw+97m7+W/pXf4fe91d/Lf0rTKKmkWZl/D73ubv5beld/h173N38t/StMoppFmZjh973N38tvSu/w697m7+W3pWl0UoWZn/Db3urv5belc/h173N38tvStNoppFmY/wy77m7+W3pQOG3vc3fy39K06imkWZj/Db3ubv5belH8Ove5u/lv6Vp1FKFmYfw297m7+W/pXP4de9zd/Lf0rUKKULMuPDb3ubv5b+lc/hl73N38t/StSoppLqMrbht/3N78t/SvB4df9xe/Kf0rV6KtDUZOeG3/cXvyn9K8Nw6/7i9+U/pWt0UolmQ/w7Ee4v/lP6V2tdopQsKKKKpAooooAooooAooooAooooAooooAooooAooooAooooAooooAooooAooooAooooAooooAooooAooooAooooD/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034" name="AutoShape 10" descr="data:image/jpeg;base64,/9j/4AAQSkZJRgABAQAAAQABAAD/2wCEAAkGBxQSEhUUEhQUFBQXFxYYFhUXFhgXGhodGBkWGBcXGBcYHCgiGh0mGxgWIjEhJSkrLi4uGB8zODMsNygtLisBCgoKDg0OGxAQGy8kICUtLCwsLC8sLywsLCwsLCw0LCwsLCwvLCwsLCwsLCwsLCwsLCwsLCwsLCwsLCwsLCwsLP/AABEIAMIBAwMBIgACEQEDEQH/xAAcAAABBQEBAQAAAAAAAAAAAAAAAwQFBgcBAgj/xABKEAACAQIEAgcFBgMGAwUJAAABAhEAAwQSITEFQQYTIlFhkdEyU3GBoRQXQpOxwRUjUgczYnLh8IKSojRDwtLxFiRUY3ODo7Kz/8QAGgEBAQEBAQEBAAAAAAAAAAAAAAECAwQFBv/EACURAAICAQQCAwEAAwAAAAAAAAABAhEDEiExURMUBCJBYTJSkf/aAAwDAQACEQMRAD8A3GissH9pt/3Nrzf1r195l/3Nrzb1r0+pl6OPnh2ajRNZd95l/wBza829a795d/3Nrzb1q+nl6Hnh2ahNE1l/3lX/AHNrzb1o+8q/7m15t609PL0PYh2ahNE1l/3lX/c2vNvWu/eVf9za829aenl6HsQ7NPmiazD7yr/ubXm3rR95V/3Nrzb1p6eXoexA0+aJrMPvJv8AubXm3rR95N/3Nrzb1p6eXoexA0+aJrMPvJv+5tebetd+8m/7m15t609PL0PYh2adNE1mP3k3/c2vNvWj7yb/ALm15t609PL0PYh2adNE1mP3k3/c2vNvWu/eRf8Ac2vNvWnp5eh7EOzTZomsy+8e/wC5tebetH3j3/c2vNvWnp5eh7EOzTZomsz+8e/7m15t61z7x7/ubXm3rT08vQ9iHZps0TWZfePf9za829aPvHv+5tebetPTy9E9iHZps0TWZfePf9za829aPvHv+5tebetPTy9F9iHZps0TWZfeRf8Ac2vNvWj7yL/ubXm3rT08vQ9iHZps0TWY/eTf9za829aPvJv+5tebetT1MvQ9iHZp00TWYfeTf9za829a595V/wBza829aepl6HsQ7NQmisv+8u/7m15t60U9TL0PYgUaK9AV7y13LX2DwHiK7lr3lrsUIeVtkmACSdgBJ+Qp3xDANay5kdJUE5gRqeQlRrFMMFxW9aYPbUDNOVo7Q+AzidCJ0O9LXuN33J66+zA7q6ZV8IgQD4j67HxS+UtWy2PQsDo8Za7lrq3kYwpmBJ2P/Uuh/wB6b0plr1xkpK0cJJp0xLLXctK5aMtaM2JZaMtK5aMtBYnloC0rloy1BYllruWlctGWlixLLXctKZa7loLEstdy0plruWgsSy13LSmWu5aCxHLRlpXLRloBLLRlpXLRloLEctGWlstGWgEMtGWlitcy1AIZa5lpfLXCtCiGWilctdoDzlr0FpXLXctWyCQWu5aVy13LQhM4NVdLKLaLhRcBQkLnYKzaHuLaT4VH4XiGBeM1vEWyYBjIyyefYJI8qn+HwHwu3sSf+R6zzoHbU8RuA6/3mh1H97bUkDbYx86+LN1I+pFWifx2FS3cZU2neZJgkAkn4Ujlp9xNALrRoAWgfM02C19XD/gj5+X/ADYllruWlQtdy10OQjlruWlslGWgEctGWlsldyUAjloy0sFruSgEMtGWl8lGSgEctGWl8lGSgEMtdy0tkoy0Ajloy0tloy0Ajloy0tkoy0AjlrmWl8tcK0AhlrmWl8tGWhRDLXeqNOUAG9ebt9VHaKr8SBXOU6OkYN8DXJRSbcVsz7Y8m9K5WPYh2jp6+X/V/wDByFr1lpQLSOLvFADkZxzywSPkTXVzSVs4JXsj3lroWkE4laMT1id+a23/AIM01K8Lu4VtbmIUeEMPPOv7VxlnglZ1WGTdCjcDxdxEuC+idkZbbKCFUSBrB3Ek/E1WuE8Be3fL4e7h71wzIW8Ne0HOWdTqo2q93eK4S6jWzilysMutxVkf8W0jkIHhUNwnodhrV1buHxTsQZIL23DfErHPWe8V8yTt2fQWyojeMtetozXra22g5YdTm7yASPWveF7Sqe8DlUd0w4rcLOvWrdWYyoVZVgk/FW127uZr10HxD9tWEWpzDsz2tARm5QADGn613wfIldfh5suJPclMldyVYLXCrbEGWA5ga/WnOK4QhHYGUjxmfjXs9iJw8Eir5K7kp/cwUaA5jTm3wqRuQa15Yox4pEPkruSpG7w5lnTQcxTc2SOVaU0+DLg1yNslGSl8lGSrZkQyV3LS+SjJSwIZKMlL5KMlLAhkrmSnGSjJTUWhDLRkpbLXclLAhloy0tkpS3hieVHJIJN8DXLR1dSF7AkCRrRawJInaseVVZvxyuiNK0hisQlsS5juA3PwH77U+40hs2mZY6zTLm2kkDl4SfkaoWJwlx2LXLpk8lHkMzk/pXj+R8zT9Yn0PifBeT7S4HmP43cfRf5acgN/iWiSfIdwqEfGrJ7WY9yyx+k09Thlvmpc/wCMlj5HT6U7S2FEKAB/hAA+YFfLc2+T7UcVKkkiG6x+Vm7/AMoH0Jmu1MBT/wCjf6UVmzWh9ltC1I8BdRe1ZV7J0LAHUxsT4HyqKwGNt3lJttmAMEwR+tQdnB/bXdme2gBlXchZWQFQn/LrJneO6vt5si00v0/MYYNyt/hoV3o/auvce4rks0hkcjshVAmDG4NL8O6O4dWPZZgR/wB4ZjXkay7H8DFhWuLdsGOVt0LH4QZo4CmJxJNtLr5hAKG8yToSRlziQBv8u+vA3To9qNK490ctXCAii12mlkQHSDAIjaYqr3uiZje3m0gXECiTO7DaIHnTQdHeJIexcuGJ1XEtGnhn/avZw/F1ETf7t836g1WmLRU+IQHeQoNuVPVscpI3gnf/AEpLhGMZMRmZrhOmTIucdrYMoMHnoQa8BvaRmYsTJ0nmST4HfWvNhmXtW/5RJyi6GKlhtly8/wDSuMW7sGhYri1/D2rV9jaa3cZVygBHg6kxtoIPzFSHB+kH2gEjQqxBXwnsn5j96oeLxjslq2+dwjFmLP1hJGYg5SoK6ECB6Qpw/inVYlIEC4VVtNwTA8N9eW9d4ZHq3OcltsalbyuZIgjaK9XFPfUVbuEU6s4iOdeqUGjlHImOgzRpqPGvY25RTe3jAK9vfzkbVimdLQhdsB/DupL+H+NSllgBsB30xbjdg5lW7bLQwgOCZAOlXytbIy8Se7E8Pwq47ZVHz5edWHFdHk6oKIDge0NyfHwpjwvFEDfQ5tPmYPlUn9qaINZyZZNlhigkVNsIw3Uj5UunCXIzEQPGf0qWuW+YJn4zSlm88ZS0AT9a288q2MLBH9IYcP0idedNeoI3B7gamsTY5z8zSaYjsxuNCD+kUWZleFEQcORup8jXu3h823nUy+NtBf5t1bYjm4XT51C3ulmCtSEuZzqBkUnyOg+tR/INR+M/wcWrABmJNPOtLCBr9Kr+G49dvIzYfD5lGxuOEzGYhQAQfiSB41W+J9K8WrFGK2G/pCgN/wDkmR4iuMs6Z2hgfC2L9EHUU0xPE7Npoa6g8Mwny3NUDh7tiXJxF9uqQZnzOYOsAQp0E7n5bmmmNuWsJdzWSLitb6y1m5dsKcpOjEanbbXWNebz/wAN+FJ02WXpZjgzhAdF1M+Ow/5df+I91V9nHf8ALf61DniTMZKzrMk8zzMzXoY64dso+An6GRXmknJ2fRx5Y44qKJYP8T/vvry8jVoTxZgv6kVFXXunVmfzKjymKb27AJgRPx9KKAfyeiU+1LzuJ8ln6xRXcN0Yv3FDpbzKZg/Awdz3iu1fG+jn7I2wp6r2WMOuQga7xB+OnjWndFuDZbUODE9qCV7REwCvIDxjaslt5UKFGkhgQTzMj4dxr6AxWWzaAUEhQWgbsQpJjvJ1rtF7Hz6Mw6eXQbqrZbMAJgsW17wWOq7bc5naqqcS63Q2bKqlV6wrmEZiLjlSDMSx57bU+6R4yy9+41rtW7rKwVkyiWU5wJIytt3THPWmnUdYvVp22tgSqgan8UwIOh75ma87lvZpI0G1w97jhFFsSxEtbtuyAT7e0nSCAdDzNc6ScLuYeyZuK2bQC3YcHx1VioPxqK/s342TfNq5lVUtswjQIFWG8I5zPeddamOOdO8NetXLNu3duM/ZU5AAe9l1LbTHZ8q9GpaSUZ8LDhGzSJY6EmBAI0AOp1MfOkbtk9XnuZkUAdS7aBjzyaamY/fSpnilhure6WIKkDJ3SDoQ2swN+U+NM7F8m21prSsupBzsGQxAgExGaCyle1l8BGF/QMiBlBdswWDE+B2idDI7qLOMJUNIzBs2hEzrrP6RXnGl7aA5SSzR2kyqZhZHJtwN69vaK2zIyanRQFUjlruZka7URDVMMcyKTElQTG2oB0pYLUZ0Yv5sNaJ/pAnvjTTvinOM4vYtSLl1AR+HMC3doo1r6ayKrbPF423SK9iOk9xbjgC2EDsqFgdchytz7x9aVtdMD/RaJ8Cw/eoJghvYVhLZHdiuhckkQMv4mPcJq+4fhiqBiMbkQKZSzAIU8s0D+Zc7lEgHaTXgy52v09+PEq4G/DOG3sXD4gslncIJUv8AAfhTx3PKNzZmwFrIENu3kAgKVGUDuAIioLHYx8R7U27P9E9px33CNh/gHzJ2DXFcTC6DtH9P9/7ivG4t/aTPQrm6iiRxWEwdrUL1eu9lmt6//bYT9ajrPHRaZyWum0B2c9xTz9okoGGnex3qDx3EObEsx9lRufgNgPpTBlZyGeNNl3Uep8aQnJP6vY9S+LBL7bsnrnSu67AooRB36s3duOyPlJ8K84npDiQgeIUkqHCjVhuO0f25HuNQd++qKSxgCuY/jlm5h0t5bhcATPsAqzkMuY6nKwB0FdlOT/Tlkhjx1pSJjg+DLo11rotqSWh9VZpylrizGXl5fAtLXEWuYi6MXcvFbSu7qmYAhCFOUJEKJnYH60y4f0jFqyLa4cGA4zMwGjsHI7Kn8Qnfypj/ABq71ly6OqD3FZH7IcFW3WDHrTc87lbfA5t4MLjVsFCyG8iiWglWIgsANtRPf4cl+lLtcCXVVbTE3LbKsNmNs5VJJ5QCJgchO1RF3E3mbOXbNocyiCI2iQYjlG1eTauXDqbtxvFjPkCKUTVxuX7B34tW8922o6iyQMyIM0W84gxEfzNPloYmodJr9h7ikOjNkRbjdnVlEEqeflGlNk6PX2P/AGe4efaQn5kkU6XoviYkWxEx2XU/QGq6Mtxu6GnBuIWbAvLkZku2mtwinQnnJGsUxxF8X7mGtBcqIyoGYqWhmE7Hf5aVMXejbL/eXbKHuMsw+IQNHzpbAdHQjJd61LgDroA+hzqBo6r8ay2krNKVvglMT0CZLRIdSwUkKqxOVS0FidJAI+MUn0H4El/rOvR1KlcoznUHfStHvoCpnub/APUj9zVS/s9ssFYtmk2MITmnfq2z785ifGullfI64j0bsC2wRFVirw8FyCqMwIzE8wPlNV/oBbZb7hr3WhrQYAEREmGEHYnmO6rNi+MIMQbbNCG0YYxlLEEZdeZBBn5VXf7PrOW6olcwwdpGAYEhkuOWmO7MuvjUuwXkqPHzNFdNFaKYT0e4XnvAO4sglQGc6KTLDMeRyq0bchzrWv7RsW6WbQWQC89YrZWVlBZcpmdxJ08NzVCxJF211lz+8ZwBez9ZaYoR2VynMDlaTmUEajvq/f2iBmwy5QOy4liYiV/p2ac0eG9c23pZzqjMrmCDGGDZixbNGpEyTm2KliZB1nemV/FG2WCjUksQdgTBU8u4fWpU2zdupZBm49wWpbUg3NczAAEhAx2OkVKdLeh74fqmdlu5iUzAQV0E6EDUgGIrlHi3wQr/AATEN1twK5tNctsWEqQ3ZZoIeREb8+1PfSlzDvZIL9VrMFTaY7a+x3g/WnHD3Ni4qWgLjMrKVb2hKEE6aiAW/WN5iuCW7YyHtaZchB5kzpMQZO3ea6J2gSxduqIkwdWXbeTL5RE+1vrpTPpE11brZkuFswZnGsyJ/XkNK9X7adYyMADO7FiWIDTB5gActKa4vEdlShI1gBTvlP8AiBPPuq2ZEb9q7eClimURDMIPfoNiNZ2p1fdAoBgAkhCoDAkkwecfMR4Cm9pnDgt1gUkNlYnX5CJE91OF4b9rfImY3IJChgNF1Ojqo25zWkyE70U4t1OdXuW7epLGVn4RlzH6AfEyIfHS73HVi+ZmPWKjCZntakkedOOieAQ3wHzEAqWtBbMwCBLXGICDvgyYq/YzHKCbIUZlLHTONDsezaI/F3xrWdX2o7LaOxn2JwQEtu9nq2MHeFWR8zJqUxXS+9culzYdn1yq0jIDyRdY8TEnmaTweGZrt0ZSfYJEawo1P0NPHth7wfMTOJsuDOkpLOTrouTntmMb05lsjTSS3ZzCcUxd8dmw7GeQYx3bL9acLwzHNth2HxVv3ipLoIUtyoRyT1jjKFBAA7SP2tyxkTvptpV4uA21NzKzZbQ0BHayZjlEnf41dKfKJ5Zw2izNr3R+8oD3ptszqm0+1ouq7CdNfMU3xXBSmI6h3cksFBjTtEhSZ2mCNJ1FXzEspsWhDJphyFg6QQcpyiJERFMuJorYkP2vaX8LfhZ+UeNYlSdGoyk1bZWm6NqDiLfaBttbQltAVdxJBEg9kHXTWK98L6N2XNxWS6jI2XKbik6d8Lpy589hpU7xrGLZuXrhS4VdrKyAV7RcKh1E+0RpGtOuI8TtozMFc9ZfYytt94toJlRJGRvkPlUk2o2jnkdkHY6NWylwizb6229xSpa4QOrVWOaNSYPKlMTw5LdhLy27QT+T1h6svBuaCFuKdJgaganlVlvcYtC67fzcrG8RFm7pNsKPw9/dXeEKmIW7h5dh/J7eVwISG1faT3TW01ZjfkYYnhU9YLCqjKHaUtpmIWTlXbUxyIpO1hXvYYQ15XFl7hBOR2ys3ZMzAMbGeVWbiFq3ZLFCWuMGBnYBtyQPpVf4bilw7G2VvOvUsNEDQXJmDI0kzB11PKoo6Vv2Shv0ewq4zDWF7ah1uHVpMh7qiSAO6dI5UjwK0Vw5zIqN1rAw/WSMlsiWk/1HSvXRfi1vDOLCWbz9Ubj5gqqQtxrjohBbSA3M6xtTBseFvMq2bxYKkLCaLoNYbSWE/Wk60tGqTT3FulOCVcDdxK27bXEuAkugfQgCDPjH1rzdj7Ph2gLNrCuwUAAFyjNAGwknSn13Gm7hLuHfDXovBhmD25WRlkAncHX5VCXLg6yzbyMCiYa1BdSQEa2ud1BjWBtzapWqFdCHKJjivSPh11Mly/In8IuD6qO6mXDOkfDMPm6pmGaJ7FxiYnmw8aluL2MLh7eZ1I5KFJLE/wCFTofnpSHAMVhcTmCBw41IudliNpGQwROmmokTuKtSPVqhVEXf6T4AmBausoAyxb1mTOpYHaBRY6X4e0T1eEvqSIOW0q+faNSnGLuHwxc3AdUthVWSxOa77MnzJ0GnfTTgfGsLfudX1bq7ez1yqc0TKqQSMwAmOcaTBppY1Rqhnc/tMtKSDYugjkSoPzBNFWo8Ls+6tflj0rtaM3HopdrhTWgOqJFvNm6nJaAMxMEEmSBFSnHOkQuYbslCc4D2iYcjJllYmCGg93jVNfhSJo2ISe4m76GizasZiGuDshZYLc/ETt2f17652/w856wmLXrg5JYsctlUJZusaVXTYAMTtzbapnp/0sS/hyhlTnRk7DISYMahtoJMjupvwXBWPtdgKzEi4jqQHBJDgxBHs6EzHfrU/wBOuFYe4LPXAgTdAyzOjtA0H+JvOtwTSplMw4ffVCr5mlWES34FHs95zHTuAFe+E4C5Kko+UAQRPxn6CrCOBYI7LebSCczeR8qbXOjqux6t76DkJ0GkRJE1m0uS6RXiGFyI7KWmAQvVmTG/aOwEkxUBjM6sXttKZ3UMYXRSACSN9Cu4/wBJrCsyZcL2yRnlixLEySFJBiMvKKbY7AXpuquHYprHYuFf5gtGE01IKr8xrsK0qaMUIYbGkh2uRDGAJEfKfAd0aVKdFuJJYzKtsMzBtmJPjGhjbaad8N6Hv14K27TYfKtsF+rYlgFJJQgnNE6gTFOONYTC4W6bTfZUZeWR1Ou3sIdz4napGSXBYrUtSKzjCWu2rllLecXCYc2wOyc0Q+86fKe+rVfW/iHtHOcOCqK8wSpHZJmBKgwdImNxUD1IvNlw9vCXCIJOVdJ/+sqg6901LcHwvttbui26dXnGVVVSCrFrYAAzHIYG/Z0B2quSbOkbRy9gLlt3vC5oUZs8HdY7Kwdsh8ROtI8e4Zibly65dXKtatxAUxqMug0De2DuNBJqxLw67dwxa2rXSV0GQSCwDFWzNsM28TI1A3rxaxrWwpvnqnZUlW9osp3IiRrETpoI50b/AAmzdjfguHxAsvZ0ADqpOilVuOQDlA2JmZMjN5OeGdI74tPZtKj9UhdstwscogNEqIghjvMQR3U66O4jPZxV3KnWEo1xlA1cOsyV5CCe7UnWa8dHMNlu4tgVAuWWyqukZVj6kk0Sp7EdEZxbpK64FMUodyXNshnZeys5tV5hpAY6/pV36Q4++hKWNBbtsSFdczDKDs6NBEQD3tVFWxc+zW8ORba2uZv5m7Fy5aQJmC3MeNSidIrrXWv9RaZ46rNmuKoysNCSOZOg58tq1e5VHYedI+LEYQdfmi21t+tV1JZpm2ICjL2mXWOQqpcJ6RviryIr3RlLuxa5miZ0UR7UmJ8TS/Skpe6z+W1s3AhzhswLWkOSyRIzSxgHU6aCTpF9AwuHvX2uL2uwiyjEdmc5DKI9qPKk3cTOmmWfhtzFPj7ti7fvLYAlLxKBRET2gYM6wJnvA1jRb3E7dtIssjE7kEEDT2mI8ANKzLinSMJfe3bsq0EDPJGcEAqYjuPfzqWw0nD3zbKu2RTlTnmKqY1k6E8hU+sUNxrxbpGLmcI2KRxm2w13tFZmWA8OX1pnwjjtx26p7jKXGVbg0dWMQD3iY35xVaw2BD8ZvXCyWrf2i9ma4jCAyOdV0iQeZGpHeAZrEYRBhxftgqxW1cEk7vkOx2jN9Ky/rv2y78MmbWFuJmLYq4H0a4VJEkKBOls8h3mmHCwXDX7WKusLrEh1MSEJQA57YOmVuQ3qM4tjMclq45JRyMOyQqSVfrs2kaaKp2nzqV6OOfslgtcNwkP22LEn+Zc3J7tR8q5Z4uMbi2EHFuJfZh28ZcD5Qwts5GYHuhBrvGu41ptwixnuHEi6XF2/hgpVswYLcthgxI1gmB/lqT6Wqo+xl8xQqgdAJBGdmIIg7hY+ddt8RtXxh7lm0bKNetRbIUEHrlnRdNSJmttacaLB/YsXSTC2LiKMRcFpc0qxZV1jYFvCq5gzhcLft9TftuHhXY3EYqs6wViJ037qlul11b+CvGxcR2tnNKFXgrqwI1AOWdDWO8RusbqsQpK2rJJ6tCJa2p1ERuTXZcG9SjO2rNd4nZw+LuMHvKoTJlK3E19vUGdtaS4X0Zw9u6j27xZlMhcyGYBHLwNZhbu9Y/aOFU5giC5ZkmJiMi6R2fjm8Ks3QTEn7etorZBFpyxS2bbKwGUprvHeN9KzcibNmnk1yvRrlUGYYzjFi/bJQkbqXZBoBBMT/mGvKac4zgWAtWftDXb/AFk9WwXKQpJ2KwZglSSDqNqaY/g6WbYNpAWJgnnrzjao/juPxCYXDdU5t2mQBlAHtCAe1vrp5UUY2Yf9J7C4hBdt57iBbbIVZesRwFjMJZcrBoO52arBxnjNlzZe3cssQzyjXFBXOTBJ2+vOmuJwKXB2hr3ioPH8EI1XX9f19K5NyiHf4SHHOPt/dIi3HjPltM1xhlIOaUWInQj4UjgunBDWmu27gVSwvBQpmYhkBAJAM6TMd5qvK9y3eW4NwjIZJU9oqdwQTtvNSNjEWmIN0Md4Fxi6iddCBm119aKUf0KRdOkGKsWEW7ZVO26oWRQCRcMTmWD9armI6G2brZytxy/aLdY7RIntFi0H49476YcN4OzM0dWtolCRbudYGZWBDEHKwMSNTOvyp21/GJKCcRbkABwQcqezBcKJhfwk61sqJXDYtrF62lqw5bIwzlWZMzOoDNCmGW2H18V79IbimAfFYm8mIsSXdWXEJacQFDQpcKygnSQeYGve+4Z0yZFC4q04OZhmWDoSSgYNEnLGvOJqy8K41ZxEi00lRJUgqRy2I/SpbWxaREdEOidmxdJZMwYb3IMQZBWVEHxqZ4p0cw6gtasW88HKQgImCOfZ5nzNO8QpYdlivwqF4thr62naynXOAIQSSZIH6a71VuZlsRuAwGPtWwtlrNmdWUtOpGsnO4+lP+D8JuqWOJu270gBVicvwOnLuApS3gruVSyqrQMyzseY17jXr7Dc/wAPnV0oW+hynD7SghUUA7gSAfkDTN8CASbDi08ZCVgnWDlYkEidOVeX4c69o5Wj8Kt2j8JAH1qLx9u4pJsP1SsSATZZ88gEnssNZJ3k/KKzpNR35I3j3CLl26qpdtNlEdX1gDaAAsECCZgHU/Tacbpm963bBS5b/mdS7qCXBzsoFpYCnMAJBjL8aqFzgeRgLj3czH+W9q0yZGBkMcyktryBHxq047iL2MGXVnzg9vJaFslmMlwGkqFBXtEH2T8K3G2dYxjJv+bkJxom1f0+0GyoIJZerLyybEBVcK4AnvnumuDjdq2Gtpqp7akCCGIjIAR7M6n4mKluinSH7QrWcVJuFmuWy5OisRKAuSTyIHj3VJY7olh7xlusDd4uv+hJH0rDlvRzW+7O/wBnPC7dy19qZYujMkaZQQFBYLyM5uek1Brj1YB7R6s5yjaQ7HkoI3ObIflWh9GuGrh8MbaZiAWPaMnXxrP73RrFJ/2dbQzSHOdlzAi2RmBDT2w58JA763a/VZiua2FsNwdr4W+zFmyZutkQ2Q7gSTPZ7tY8KkeDWkvYlWYu/WAuVcgqZWdU2ju5bVD2gqZbV6Orw7dpUBJdmBITMCNCSEiIEHbWpbo/xZWxi7W7WcqqqcwZyAmUnwM+VR70js43b7PXT7h5uXGAKgFbYINtX9lm1nKW0DNA21O0moXiLXEAzMrqZGRFVJBOuw5luXfU90y4sLWJKm2W7KmZjv02qt3+K2bhl7VzltcI2MjQEc/961lyhdM4a0LY58TfwyJltAi2io6lwy6ggkEkEieUU4uYm6DZUWAq2mtdoOGB6sg5mAAmY1Om81zD8bsgADOAO/tfWaOJcYsC1LFWRiEdTKmG0J74jfwk1VUtrKpLkcdFx1K306rKtwl2nM4YsMpAjlFVJ+FKVXOLyHJbU7fgRV2ZQRt31ecPbhQFGgECD3aftSd60d5ae6THwhf1rfBeTPMXg7ADt/Nzi4BbhVAOYLAYl9BmO8cvGp/ozcs2MSMRdOVyhDRmY9pU5AR+GdDzPymLOFVhc6237VzMA4B2VADPxXelDw+yfwD/AH41DVk1/wC1OF97/wBD/wDloqAPCLP9H1PrRQWKY6wWUZRJDAxp4jn3TPyqIxfDb12wLT2QQolSLgBLa7qBAXUn2uQ0qwg17DVDIwwrYnL2lsr3dt208RA1+dSNsH8UT4T+9Ar0KAh+PX7CAi4yq5VmWQfwgknaOR0JExA1qu8MAvOyC6rvqwGUIMqhdiAB+LbX40x49eTFpirq5hdthOyZGVFZkaNYMqQTIkGfiXfR3owWw9nEJci8WzysEBWhWUH+rIPORVklVDTY4e0bbSAVYbEH9GBpa5iQ65b1u1eH+NRM9+aN/HerJZwiskGW7yYmZ1BgQdf0ptf4IDtp9PWvN45LdMmmiL4VawtkzaXIze0LjFl8jI5nu3r3iLNxSXXDLE+3hbxRoJmMjdny7q9Yjgbr4jv1/aaZfZLqHsFlP+Gf2q65LlEVolL/AAq7fcPbe7aOTXrmObTQCbc+Op12rgwvEbYm3eL/AOW8G/8A6xUe+Pu+zcAujmrjNpzB5mkmNj/4S2p5m2WsnzSteSNl17U0PsBjsdbxNnr+uNss4Kdnt5kYwMuhIIDfAGrzhsQLihhIBEwRB+BHI1ml3qyV7WKUKQYN43Bsdg/+4qzYLpDaVYPWaTuF/arrjXI12Wg2pnx011/Wo/E8Dt3Hts2b+USyAEqAxiT2YmANNO/fk0t9JrHNyPip/alV6S4b3v8A0v6UtF1Id3OEW2YM2YkbdojmDsPgBrymoXi3Ray+KW5dFxpGiCVHVC26sM5IBLXHHMaAADQkyq9IcOdRcHk3pXD0iw4/7z6N6UUki7FAwvB3XEO9q1icqOxtWsrdYyiAgJJhEOoza6DbXTWcIiugIDLyhpB0JGs/CoI9JMP7z/pb0rzc6YWQDlck8gQY/SarnFmeP0uGFXLbceJ/QVVsf0kwtnRrqsRyt9s/TQfM15wHTuyEYNaElj+I6yAJ+lRfCH4cGbPatJrK55feSRLCABpFa1QfIvoj+Bp1zX71jMGe4SgfMpKgZmAhjJzePMjTap3g6WvtaPfDWXe31gQn2clxU7RSRGYqSf1pbAcNz3TdW/bYeyBbyyqMG6xQw5k5NeQWBFSOI6PWHfrCpD5BbDB2EKH6zaYJziZjWujmnVIJVyyH6clDcZv5TCF/mLcGadspXLry5xrVHd1M61c+J9DmaSt7Nzh5X6jT6CqtjOAXkJDKdtwQw8x/pXjyJt3RmUW+COuIO+K4kqdDUjheEEyWYqAdoJJ584p7awqroi6957R+QAgeVZSLDBJ7j3gIZWM5odQx3jMNzGwJB28KT4hxS11zIxZurVZUZgJYE65SCxgrpT3BKyjtf685n6VU+leGupiessK0Nbd3IGZS6KYB7iQqCBE8ta9EtU40uT04HDFkTlui7YW8HRW11AOuh+lemQeFNOFT1SFpzFFLA6QcokRy15U5JrUdlucptOTa4OG2KK5noqmBNTXoUippSapRVDXsGklakMaeyByLID4gsAR8xp86AzrBYQfbb1osArrfSZADScwXMQQDGx11A3qW6LXBg7psK2cuwJTOGy6H+mVJEanQkbgdmvHSfq3YXERXWHIH+Ui2IGx1nTxB3qP4FgWUW7gUi6jsogblg0u2YRCzbWO9jzonYap0aLw3Bm2NWDHXUACMxkj4bQDsABT6mXDscLqBoIJVWgxswkEEHUH/AEp4DUB6y14uWgdwD4xXoNXoGgGj4FD3j4E/vTduDryPmo/UVKf72rlTSmCFu8EJ5r9RTe5wVuQB7tR+4qxg0VnxxFFXfgrf0n6H96RbhLD8LD/hP61bitcqeKJKRTTw0gbGPEEVw4Unu8jy+VXTLXCtZ8KFIpB4cTsY8/SgcN74q7RXYq+JDSijHhfjr8/PSlbXC2GxPyBP7Vc4oiniQ0oq+D4U6sGGhGxAZSPSrRhMbegBzIHOQD8yN6KIrShXBVSFS88/OuSfCkq5mNaop25aB3APxArz1QGgECu56JpSG54KVGvwSzmZlQIWjNl0mDIkbb1KE/CvJaqQTVYHrrRXomvJNAEUUmSfCiqBReE4jnYvflP6Up/Cr/uL35b/APlrXaKtGbMlHC7/ALm9+W/pXi/wW8y5TZva/wDy35GRy7xWu0UoWfP+O6LXHVQcNjBcz3ZyWnyBSGZQWKzPWZNtIBpm2HxthEt2cDinyLlzHC3982ctATU5lBkEg6d9fRlFUNnzUvDOKghbdnFjswn/ALuyBR2ZUkpAHdJ5VPWuC8QtPaYfa74JHWWmslYBGpzkZZBjTnW70UIZaOGXvc3fy3+uld/hl73N38t/StRorOk1Zl/8Ove5u/lv6V6HD73ub35b+ladRVolmZfw+97m7+W/pXf4fe91d/Lf0rTKKmkWZl/D73ubv5beld/h173N38t/StMoppFmZjh973N38tvSu/w697m7+W3pWl0UoWZn/Db3urv5belc/h173N38tvStNoppFmY/wy77m7+W3pQOG3vc3fy39K06imkWZj/Db3ubv5belH8Ove5u/lv6Vp1FKFmYfw297m7+W/pXP4de9zd/Lf0rUKKULMuPDb3ubv5b+lc/hl73N38t/StSoppLqMrbht/3N78t/SvB4df9xe/Kf0rV6KtDUZOeG3/cXvyn9K8Nw6/7i9+U/pWt0UolmQ/w7Ee4v/lP6V2tdopQsKKKKpAooooAooooAooooAooooAooooAooooAooooAooooAooooAooooAooooAooooAooooAooooAooooAooooD/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036" name="AutoShape 12" descr="data:image/jpeg;base64,/9j/4AAQSkZJRgABAQAAAQABAAD/2wCEAAkGBxQSEhUUEhQUFBQXFxYYFhUXFhgXGhodGBkWGBcXGBcYHCgiGh0mGxgWIjEhJSkrLi4uGB8zODMsNygtLisBCgoKDg0OGxAQGy8kICUtLCwsLC8sLywsLCwsLCw0LCwsLCwvLCwsLCwsLCwsLCwsLCwsLCwsLCwsLCwsLCwsLP/AABEIAMIBAwMBIgACEQEDEQH/xAAcAAABBQEBAQAAAAAAAAAAAAAAAwQFBgcBAgj/xABKEAACAQIEAgcFBgMGAwUJAAABAhEAAwQSITEFQQYTIlFhkdEyU3GBoRQXQpOxwRUjUgczYnLh8IKSojRDwtLxFiRUY3ODo7Kz/8QAGgEBAQEBAQEBAAAAAAAAAAAAAAECAwQFBv/EACURAAICAQQCAwEAAwAAAAAAAAABAhEDEiExURMUBCJBYTJSkf/aAAwDAQACEQMRAD8A3GissH9pt/3Nrzf1r195l/3Nrzb1r0+pl6OPnh2ajRNZd95l/wBza829a795d/3Nrzb1q+nl6Hnh2ahNE1l/3lX/AHNrzb1o+8q/7m15t609PL0PYh2ahNE1l/3lX/c2vNvWu/eVf9za829aenl6HsQ7NPmiazD7yr/ubXm3rR95V/3Nrzb1p6eXoexA0+aJrMPvJv8AubXm3rR95N/3Nrzb1p6eXoexA0+aJrMPvJv+5tebetd+8m/7m15t609PL0PYh2adNE1mP3k3/c2vNvWj7yb/ALm15t609PL0PYh2adNE1mP3k3/c2vNvWu/eRf8Ac2vNvWnp5eh7EOzTZomsy+8e/wC5tebetH3j3/c2vNvWnp5eh7EOzTZomsz+8e/7m15t61z7x7/ubXm3rT08vQ9iHZps0TWZfePf9za829aPvHv+5tebetPTy9E9iHZps0TWZfePf9za829aPvHv+5tebetPTy9F9iHZps0TWZfeRf8Ac2vNvWj7yL/ubXm3rT08vQ9iHZps0TWY/eTf9za829aPvJv+5tebetT1MvQ9iHZp00TWYfeTf9za829a595V/wBza829aepl6HsQ7NQmisv+8u/7m15t60U9TL0PYgUaK9AV7y13LX2DwHiK7lr3lrsUIeVtkmACSdgBJ+Qp3xDANay5kdJUE5gRqeQlRrFMMFxW9aYPbUDNOVo7Q+AzidCJ0O9LXuN33J66+zA7q6ZV8IgQD4j67HxS+UtWy2PQsDo8Za7lrq3kYwpmBJ2P/Uuh/wB6b0plr1xkpK0cJJp0xLLXctK5aMtaM2JZaMtK5aMtBYnloC0rloy1BYllruWlctGWlixLLXctKZa7loLEstdy0plruWgsSy13LSmWu5aCxHLRlpXLRloBLLRlpXLRloLEctGWlstGWgEMtGWlitcy1AIZa5lpfLXCtCiGWilctdoDzlr0FpXLXctWyCQWu5aVy13LQhM4NVdLKLaLhRcBQkLnYKzaHuLaT4VH4XiGBeM1vEWyYBjIyyefYJI8qn+HwHwu3sSf+R6zzoHbU8RuA6/3mh1H97bUkDbYx86+LN1I+pFWifx2FS3cZU2neZJgkAkn4Ujlp9xNALrRoAWgfM02C19XD/gj5+X/ADYllruWlQtdy10OQjlruWlslGWgEctGWlsldyUAjloy0sFruSgEMtGWl8lGSgEctGWl8lGSgEMtdy0tkoy0Ajloy0tloy0Ajloy0tkoy0AjlrmWl8tcK0AhlrmWl8tGWhRDLXeqNOUAG9ebt9VHaKr8SBXOU6OkYN8DXJRSbcVsz7Y8m9K5WPYh2jp6+X/V/wDByFr1lpQLSOLvFADkZxzywSPkTXVzSVs4JXsj3lroWkE4laMT1id+a23/AIM01K8Lu4VtbmIUeEMPPOv7VxlnglZ1WGTdCjcDxdxEuC+idkZbbKCFUSBrB3Ek/E1WuE8Be3fL4e7h71wzIW8Ne0HOWdTqo2q93eK4S6jWzilysMutxVkf8W0jkIHhUNwnodhrV1buHxTsQZIL23DfErHPWe8V8yTt2fQWyojeMtetozXra22g5YdTm7yASPWveF7Sqe8DlUd0w4rcLOvWrdWYyoVZVgk/FW127uZr10HxD9tWEWpzDsz2tARm5QADGn613wfIldfh5suJPclMldyVYLXCrbEGWA5ga/WnOK4QhHYGUjxmfjXs9iJw8Eir5K7kp/cwUaA5jTm3wqRuQa15Yox4pEPkruSpG7w5lnTQcxTc2SOVaU0+DLg1yNslGSl8lGSrZkQyV3LS+SjJSwIZKMlL5KMlLAhkrmSnGSjJTUWhDLRkpbLXclLAhloy0tkpS3hieVHJIJN8DXLR1dSF7AkCRrRawJInaseVVZvxyuiNK0hisQlsS5juA3PwH77U+40hs2mZY6zTLm2kkDl4SfkaoWJwlx2LXLpk8lHkMzk/pXj+R8zT9Yn0PifBeT7S4HmP43cfRf5acgN/iWiSfIdwqEfGrJ7WY9yyx+k09Thlvmpc/wCMlj5HT6U7S2FEKAB/hAA+YFfLc2+T7UcVKkkiG6x+Vm7/AMoH0Jmu1MBT/wCjf6UVmzWh9ltC1I8BdRe1ZV7J0LAHUxsT4HyqKwGNt3lJttmAMEwR+tQdnB/bXdme2gBlXchZWQFQn/LrJneO6vt5si00v0/MYYNyt/hoV3o/auvce4rks0hkcjshVAmDG4NL8O6O4dWPZZgR/wB4ZjXkay7H8DFhWuLdsGOVt0LH4QZo4CmJxJNtLr5hAKG8yToSRlziQBv8u+vA3To9qNK490ctXCAii12mlkQHSDAIjaYqr3uiZje3m0gXECiTO7DaIHnTQdHeJIexcuGJ1XEtGnhn/avZw/F1ETf7t836g1WmLRU+IQHeQoNuVPVscpI3gnf/AEpLhGMZMRmZrhOmTIucdrYMoMHnoQa8BvaRmYsTJ0nmST4HfWvNhmXtW/5RJyi6GKlhtly8/wDSuMW7sGhYri1/D2rV9jaa3cZVygBHg6kxtoIPzFSHB+kH2gEjQqxBXwnsn5j96oeLxjslq2+dwjFmLP1hJGYg5SoK6ECB6Qpw/inVYlIEC4VVtNwTA8N9eW9d4ZHq3OcltsalbyuZIgjaK9XFPfUVbuEU6s4iOdeqUGjlHImOgzRpqPGvY25RTe3jAK9vfzkbVimdLQhdsB/DupL+H+NSllgBsB30xbjdg5lW7bLQwgOCZAOlXytbIy8Se7E8Pwq47ZVHz5edWHFdHk6oKIDge0NyfHwpjwvFEDfQ5tPmYPlUn9qaINZyZZNlhigkVNsIw3Uj5UunCXIzEQPGf0qWuW+YJn4zSlm88ZS0AT9a288q2MLBH9IYcP0idedNeoI3B7gamsTY5z8zSaYjsxuNCD+kUWZleFEQcORup8jXu3h823nUy+NtBf5t1bYjm4XT51C3ulmCtSEuZzqBkUnyOg+tR/INR+M/wcWrABmJNPOtLCBr9Kr+G49dvIzYfD5lGxuOEzGYhQAQfiSB41W+J9K8WrFGK2G/pCgN/wDkmR4iuMs6Z2hgfC2L9EHUU0xPE7Npoa6g8Mwny3NUDh7tiXJxF9uqQZnzOYOsAQp0E7n5bmmmNuWsJdzWSLitb6y1m5dsKcpOjEanbbXWNebz/wAN+FJ02WXpZjgzhAdF1M+Ow/5df+I91V9nHf8ALf61DniTMZKzrMk8zzMzXoY64dso+An6GRXmknJ2fRx5Y44qKJYP8T/vvry8jVoTxZgv6kVFXXunVmfzKjymKb27AJgRPx9KKAfyeiU+1LzuJ8ln6xRXcN0Yv3FDpbzKZg/Awdz3iu1fG+jn7I2wp6r2WMOuQga7xB+OnjWndFuDZbUODE9qCV7REwCvIDxjaslt5UKFGkhgQTzMj4dxr6AxWWzaAUEhQWgbsQpJjvJ1rtF7Hz6Mw6eXQbqrZbMAJgsW17wWOq7bc5naqqcS63Q2bKqlV6wrmEZiLjlSDMSx57bU+6R4yy9+41rtW7rKwVkyiWU5wJIytt3THPWmnUdYvVp22tgSqgan8UwIOh75ma87lvZpI0G1w97jhFFsSxEtbtuyAT7e0nSCAdDzNc6ScLuYeyZuK2bQC3YcHx1VioPxqK/s342TfNq5lVUtswjQIFWG8I5zPeddamOOdO8NetXLNu3duM/ZU5AAe9l1LbTHZ8q9GpaSUZ8LDhGzSJY6EmBAI0AOp1MfOkbtk9XnuZkUAdS7aBjzyaamY/fSpnilhure6WIKkDJ3SDoQ2swN+U+NM7F8m21prSsupBzsGQxAgExGaCyle1l8BGF/QMiBlBdswWDE+B2idDI7qLOMJUNIzBs2hEzrrP6RXnGl7aA5SSzR2kyqZhZHJtwN69vaK2zIyanRQFUjlruZka7URDVMMcyKTElQTG2oB0pYLUZ0Yv5sNaJ/pAnvjTTvinOM4vYtSLl1AR+HMC3doo1r6ayKrbPF423SK9iOk9xbjgC2EDsqFgdchytz7x9aVtdMD/RaJ8Cw/eoJghvYVhLZHdiuhckkQMv4mPcJq+4fhiqBiMbkQKZSzAIU8s0D+Zc7lEgHaTXgy52v09+PEq4G/DOG3sXD4gslncIJUv8AAfhTx3PKNzZmwFrIENu3kAgKVGUDuAIioLHYx8R7U27P9E9px33CNh/gHzJ2DXFcTC6DtH9P9/7ivG4t/aTPQrm6iiRxWEwdrUL1eu9lmt6//bYT9ajrPHRaZyWum0B2c9xTz9okoGGnex3qDx3EObEsx9lRufgNgPpTBlZyGeNNl3Uep8aQnJP6vY9S+LBL7bsnrnSu67AooRB36s3duOyPlJ8K84npDiQgeIUkqHCjVhuO0f25HuNQd++qKSxgCuY/jlm5h0t5bhcATPsAqzkMuY6nKwB0FdlOT/Tlkhjx1pSJjg+DLo11rotqSWh9VZpylrizGXl5fAtLXEWuYi6MXcvFbSu7qmYAhCFOUJEKJnYH60y4f0jFqyLa4cGA4zMwGjsHI7Kn8Qnfypj/ABq71ly6OqD3FZH7IcFW3WDHrTc87lbfA5t4MLjVsFCyG8iiWglWIgsANtRPf4cl+lLtcCXVVbTE3LbKsNmNs5VJJ5QCJgchO1RF3E3mbOXbNocyiCI2iQYjlG1eTauXDqbtxvFjPkCKUTVxuX7B34tW8922o6iyQMyIM0W84gxEfzNPloYmodJr9h7ikOjNkRbjdnVlEEqeflGlNk6PX2P/AGe4efaQn5kkU6XoviYkWxEx2XU/QGq6Mtxu6GnBuIWbAvLkZku2mtwinQnnJGsUxxF8X7mGtBcqIyoGYqWhmE7Hf5aVMXejbL/eXbKHuMsw+IQNHzpbAdHQjJd61LgDroA+hzqBo6r8ay2krNKVvglMT0CZLRIdSwUkKqxOVS0FidJAI+MUn0H4El/rOvR1KlcoznUHfStHvoCpnub/APUj9zVS/s9ssFYtmk2MITmnfq2z785ifGullfI64j0bsC2wRFVirw8FyCqMwIzE8wPlNV/oBbZb7hr3WhrQYAEREmGEHYnmO6rNi+MIMQbbNCG0YYxlLEEZdeZBBn5VXf7PrOW6olcwwdpGAYEhkuOWmO7MuvjUuwXkqPHzNFdNFaKYT0e4XnvAO4sglQGc6KTLDMeRyq0bchzrWv7RsW6WbQWQC89YrZWVlBZcpmdxJ08NzVCxJF211lz+8ZwBez9ZaYoR2VynMDlaTmUEajvq/f2iBmwy5QOy4liYiV/p2ac0eG9c23pZzqjMrmCDGGDZixbNGpEyTm2KliZB1nemV/FG2WCjUksQdgTBU8u4fWpU2zdupZBm49wWpbUg3NczAAEhAx2OkVKdLeh74fqmdlu5iUzAQV0E6EDUgGIrlHi3wQr/AATEN1twK5tNctsWEqQ3ZZoIeREb8+1PfSlzDvZIL9VrMFTaY7a+x3g/WnHD3Ni4qWgLjMrKVb2hKEE6aiAW/WN5iuCW7YyHtaZchB5kzpMQZO3ea6J2gSxduqIkwdWXbeTL5RE+1vrpTPpE11brZkuFswZnGsyJ/XkNK9X7adYyMADO7FiWIDTB5gActKa4vEdlShI1gBTvlP8AiBPPuq2ZEb9q7eClimURDMIPfoNiNZ2p1fdAoBgAkhCoDAkkwecfMR4Cm9pnDgt1gUkNlYnX5CJE91OF4b9rfImY3IJChgNF1Ojqo25zWkyE70U4t1OdXuW7epLGVn4RlzH6AfEyIfHS73HVi+ZmPWKjCZntakkedOOieAQ3wHzEAqWtBbMwCBLXGICDvgyYq/YzHKCbIUZlLHTONDsezaI/F3xrWdX2o7LaOxn2JwQEtu9nq2MHeFWR8zJqUxXS+9culzYdn1yq0jIDyRdY8TEnmaTweGZrt0ZSfYJEawo1P0NPHth7wfMTOJsuDOkpLOTrouTntmMb05lsjTSS3ZzCcUxd8dmw7GeQYx3bL9acLwzHNth2HxVv3ipLoIUtyoRyT1jjKFBAA7SP2tyxkTvptpV4uA21NzKzZbQ0BHayZjlEnf41dKfKJ5Zw2izNr3R+8oD3ptszqm0+1ouq7CdNfMU3xXBSmI6h3cksFBjTtEhSZ2mCNJ1FXzEspsWhDJphyFg6QQcpyiJERFMuJorYkP2vaX8LfhZ+UeNYlSdGoyk1bZWm6NqDiLfaBttbQltAVdxJBEg9kHXTWK98L6N2XNxWS6jI2XKbik6d8Lpy589hpU7xrGLZuXrhS4VdrKyAV7RcKh1E+0RpGtOuI8TtozMFc9ZfYytt94toJlRJGRvkPlUk2o2jnkdkHY6NWylwizb6229xSpa4QOrVWOaNSYPKlMTw5LdhLy27QT+T1h6svBuaCFuKdJgaganlVlvcYtC67fzcrG8RFm7pNsKPw9/dXeEKmIW7h5dh/J7eVwISG1faT3TW01ZjfkYYnhU9YLCqjKHaUtpmIWTlXbUxyIpO1hXvYYQ15XFl7hBOR2ys3ZMzAMbGeVWbiFq3ZLFCWuMGBnYBtyQPpVf4bilw7G2VvOvUsNEDQXJmDI0kzB11PKoo6Vv2Shv0ewq4zDWF7ah1uHVpMh7qiSAO6dI5UjwK0Vw5zIqN1rAw/WSMlsiWk/1HSvXRfi1vDOLCWbz9Ubj5gqqQtxrjohBbSA3M6xtTBseFvMq2bxYKkLCaLoNYbSWE/Wk60tGqTT3FulOCVcDdxK27bXEuAkugfQgCDPjH1rzdj7Ph2gLNrCuwUAAFyjNAGwknSn13Gm7hLuHfDXovBhmD25WRlkAncHX5VCXLg6yzbyMCiYa1BdSQEa2ud1BjWBtzapWqFdCHKJjivSPh11Mly/In8IuD6qO6mXDOkfDMPm6pmGaJ7FxiYnmw8aluL2MLh7eZ1I5KFJLE/wCFTofnpSHAMVhcTmCBw41IudliNpGQwROmmokTuKtSPVqhVEXf6T4AmBausoAyxb1mTOpYHaBRY6X4e0T1eEvqSIOW0q+faNSnGLuHwxc3AdUthVWSxOa77MnzJ0GnfTTgfGsLfudX1bq7ez1yqc0TKqQSMwAmOcaTBppY1Rqhnc/tMtKSDYugjkSoPzBNFWo8Ls+6tflj0rtaM3HopdrhTWgOqJFvNm6nJaAMxMEEmSBFSnHOkQuYbslCc4D2iYcjJllYmCGg93jVNfhSJo2ISe4m76GizasZiGuDshZYLc/ETt2f17652/w856wmLXrg5JYsctlUJZusaVXTYAMTtzbapnp/0sS/hyhlTnRk7DISYMahtoJMjupvwXBWPtdgKzEi4jqQHBJDgxBHs6EzHfrU/wBOuFYe4LPXAgTdAyzOjtA0H+JvOtwTSplMw4ffVCr5mlWES34FHs95zHTuAFe+E4C5Kko+UAQRPxn6CrCOBYI7LebSCczeR8qbXOjqux6t76DkJ0GkRJE1m0uS6RXiGFyI7KWmAQvVmTG/aOwEkxUBjM6sXttKZ3UMYXRSACSN9Cu4/wBJrCsyZcL2yRnlixLEySFJBiMvKKbY7AXpuquHYprHYuFf5gtGE01IKr8xrsK0qaMUIYbGkh2uRDGAJEfKfAd0aVKdFuJJYzKtsMzBtmJPjGhjbaad8N6Hv14K27TYfKtsF+rYlgFJJQgnNE6gTFOONYTC4W6bTfZUZeWR1Ou3sIdz4napGSXBYrUtSKzjCWu2rllLecXCYc2wOyc0Q+86fKe+rVfW/iHtHOcOCqK8wSpHZJmBKgwdImNxUD1IvNlw9vCXCIJOVdJ/+sqg6901LcHwvttbui26dXnGVVVSCrFrYAAzHIYG/Z0B2quSbOkbRy9gLlt3vC5oUZs8HdY7Kwdsh8ROtI8e4Zibly65dXKtatxAUxqMug0De2DuNBJqxLw67dwxa2rXSV0GQSCwDFWzNsM28TI1A3rxaxrWwpvnqnZUlW9osp3IiRrETpoI50b/AAmzdjfguHxAsvZ0ADqpOilVuOQDlA2JmZMjN5OeGdI74tPZtKj9UhdstwscogNEqIghjvMQR3U66O4jPZxV3KnWEo1xlA1cOsyV5CCe7UnWa8dHMNlu4tgVAuWWyqukZVj6kk0Sp7EdEZxbpK64FMUodyXNshnZeys5tV5hpAY6/pV36Q4++hKWNBbtsSFdczDKDs6NBEQD3tVFWxc+zW8ORba2uZv5m7Fy5aQJmC3MeNSidIrrXWv9RaZ46rNmuKoysNCSOZOg58tq1e5VHYedI+LEYQdfmi21t+tV1JZpm2ICjL2mXWOQqpcJ6RviryIr3RlLuxa5miZ0UR7UmJ8TS/Skpe6z+W1s3AhzhswLWkOSyRIzSxgHU6aCTpF9AwuHvX2uL2uwiyjEdmc5DKI9qPKk3cTOmmWfhtzFPj7ti7fvLYAlLxKBRET2gYM6wJnvA1jRb3E7dtIssjE7kEEDT2mI8ANKzLinSMJfe3bsq0EDPJGcEAqYjuPfzqWw0nD3zbKu2RTlTnmKqY1k6E8hU+sUNxrxbpGLmcI2KRxm2w13tFZmWA8OX1pnwjjtx26p7jKXGVbg0dWMQD3iY35xVaw2BD8ZvXCyWrf2i9ma4jCAyOdV0iQeZGpHeAZrEYRBhxftgqxW1cEk7vkOx2jN9Ky/rv2y78MmbWFuJmLYq4H0a4VJEkKBOls8h3mmHCwXDX7WKusLrEh1MSEJQA57YOmVuQ3qM4tjMclq45JRyMOyQqSVfrs2kaaKp2nzqV6OOfslgtcNwkP22LEn+Zc3J7tR8q5Z4uMbi2EHFuJfZh28ZcD5Qwts5GYHuhBrvGu41ptwixnuHEi6XF2/hgpVswYLcthgxI1gmB/lqT6Wqo+xl8xQqgdAJBGdmIIg7hY+ddt8RtXxh7lm0bKNetRbIUEHrlnRdNSJmttacaLB/YsXSTC2LiKMRcFpc0qxZV1jYFvCq5gzhcLft9TftuHhXY3EYqs6wViJ037qlul11b+CvGxcR2tnNKFXgrqwI1AOWdDWO8RusbqsQpK2rJJ6tCJa2p1ERuTXZcG9SjO2rNd4nZw+LuMHvKoTJlK3E19vUGdtaS4X0Zw9u6j27xZlMhcyGYBHLwNZhbu9Y/aOFU5giC5ZkmJiMi6R2fjm8Ks3QTEn7etorZBFpyxS2bbKwGUprvHeN9KzcibNmnk1yvRrlUGYYzjFi/bJQkbqXZBoBBMT/mGvKac4zgWAtWftDXb/AFk9WwXKQpJ2KwZglSSDqNqaY/g6WbYNpAWJgnnrzjao/juPxCYXDdU5t2mQBlAHtCAe1vrp5UUY2Yf9J7C4hBdt57iBbbIVZesRwFjMJZcrBoO52arBxnjNlzZe3cssQzyjXFBXOTBJ2+vOmuJwKXB2hr3ioPH8EI1XX9f19K5NyiHf4SHHOPt/dIi3HjPltM1xhlIOaUWInQj4UjgunBDWmu27gVSwvBQpmYhkBAJAM6TMd5qvK9y3eW4NwjIZJU9oqdwQTtvNSNjEWmIN0Md4Fxi6iddCBm119aKUf0KRdOkGKsWEW7ZVO26oWRQCRcMTmWD9armI6G2brZytxy/aLdY7RIntFi0H49476YcN4OzM0dWtolCRbudYGZWBDEHKwMSNTOvyp21/GJKCcRbkABwQcqezBcKJhfwk61sqJXDYtrF62lqw5bIwzlWZMzOoDNCmGW2H18V79IbimAfFYm8mIsSXdWXEJacQFDQpcKygnSQeYGve+4Z0yZFC4q04OZhmWDoSSgYNEnLGvOJqy8K41ZxEi00lRJUgqRy2I/SpbWxaREdEOidmxdJZMwYb3IMQZBWVEHxqZ4p0cw6gtasW88HKQgImCOfZ5nzNO8QpYdlivwqF4thr62naynXOAIQSSZIH6a71VuZlsRuAwGPtWwtlrNmdWUtOpGsnO4+lP+D8JuqWOJu270gBVicvwOnLuApS3gruVSyqrQMyzseY17jXr7Dc/wAPnV0oW+hynD7SghUUA7gSAfkDTN8CASbDi08ZCVgnWDlYkEidOVeX4c69o5Wj8Kt2j8JAH1qLx9u4pJsP1SsSATZZ88gEnssNZJ3k/KKzpNR35I3j3CLl26qpdtNlEdX1gDaAAsECCZgHU/Tacbpm963bBS5b/mdS7qCXBzsoFpYCnMAJBjL8aqFzgeRgLj3czH+W9q0yZGBkMcyktryBHxq047iL2MGXVnzg9vJaFslmMlwGkqFBXtEH2T8K3G2dYxjJv+bkJxom1f0+0GyoIJZerLyybEBVcK4AnvnumuDjdq2Gtpqp7akCCGIjIAR7M6n4mKluinSH7QrWcVJuFmuWy5OisRKAuSTyIHj3VJY7olh7xlusDd4uv+hJH0rDlvRzW+7O/wBnPC7dy19qZYujMkaZQQFBYLyM5uek1Brj1YB7R6s5yjaQ7HkoI3ObIflWh9GuGrh8MbaZiAWPaMnXxrP73RrFJ/2dbQzSHOdlzAi2RmBDT2w58JA763a/VZiua2FsNwdr4W+zFmyZutkQ2Q7gSTPZ7tY8KkeDWkvYlWYu/WAuVcgqZWdU2ju5bVD2gqZbV6Orw7dpUBJdmBITMCNCSEiIEHbWpbo/xZWxi7W7WcqqqcwZyAmUnwM+VR70js43b7PXT7h5uXGAKgFbYINtX9lm1nKW0DNA21O0moXiLXEAzMrqZGRFVJBOuw5luXfU90y4sLWJKm2W7KmZjv02qt3+K2bhl7VzltcI2MjQEc/961lyhdM4a0LY58TfwyJltAi2io6lwy6ggkEkEieUU4uYm6DZUWAq2mtdoOGB6sg5mAAmY1Om81zD8bsgADOAO/tfWaOJcYsC1LFWRiEdTKmG0J74jfwk1VUtrKpLkcdFx1K306rKtwl2nM4YsMpAjlFVJ+FKVXOLyHJbU7fgRV2ZQRt31ecPbhQFGgECD3aftSd60d5ae6THwhf1rfBeTPMXg7ADt/Nzi4BbhVAOYLAYl9BmO8cvGp/ozcs2MSMRdOVyhDRmY9pU5AR+GdDzPymLOFVhc6237VzMA4B2VADPxXelDw+yfwD/AH41DVk1/wC1OF97/wBD/wDloqAPCLP9H1PrRQWKY6wWUZRJDAxp4jn3TPyqIxfDb12wLT2QQolSLgBLa7qBAXUn2uQ0qwg17DVDIwwrYnL2lsr3dt208RA1+dSNsH8UT4T+9Ar0KAh+PX7CAi4yq5VmWQfwgknaOR0JExA1qu8MAvOyC6rvqwGUIMqhdiAB+LbX40x49eTFpirq5hdthOyZGVFZkaNYMqQTIkGfiXfR3owWw9nEJci8WzysEBWhWUH+rIPORVklVDTY4e0bbSAVYbEH9GBpa5iQ65b1u1eH+NRM9+aN/HerJZwiskGW7yYmZ1BgQdf0ptf4IDtp9PWvN45LdMmmiL4VawtkzaXIze0LjFl8jI5nu3r3iLNxSXXDLE+3hbxRoJmMjdny7q9Yjgbr4jv1/aaZfZLqHsFlP+Gf2q65LlEVolL/AAq7fcPbe7aOTXrmObTQCbc+Op12rgwvEbYm3eL/AOW8G/8A6xUe+Pu+zcAujmrjNpzB5mkmNj/4S2p5m2WsnzSteSNl17U0PsBjsdbxNnr+uNss4Kdnt5kYwMuhIIDfAGrzhsQLihhIBEwRB+BHI1ml3qyV7WKUKQYN43Bsdg/+4qzYLpDaVYPWaTuF/arrjXI12Wg2pnx011/Wo/E8Dt3Hts2b+USyAEqAxiT2YmANNO/fk0t9JrHNyPip/alV6S4b3v8A0v6UtF1Id3OEW2YM2YkbdojmDsPgBrymoXi3Ray+KW5dFxpGiCVHVC26sM5IBLXHHMaAADQkyq9IcOdRcHk3pXD0iw4/7z6N6UUki7FAwvB3XEO9q1icqOxtWsrdYyiAgJJhEOoza6DbXTWcIiugIDLyhpB0JGs/CoI9JMP7z/pb0rzc6YWQDlck8gQY/SarnFmeP0uGFXLbceJ/QVVsf0kwtnRrqsRyt9s/TQfM15wHTuyEYNaElj+I6yAJ+lRfCH4cGbPatJrK55feSRLCABpFa1QfIvoj+Bp1zX71jMGe4SgfMpKgZmAhjJzePMjTap3g6WvtaPfDWXe31gQn2clxU7RSRGYqSf1pbAcNz3TdW/bYeyBbyyqMG6xQw5k5NeQWBFSOI6PWHfrCpD5BbDB2EKH6zaYJziZjWujmnVIJVyyH6clDcZv5TCF/mLcGadspXLry5xrVHd1M61c+J9DmaSt7Nzh5X6jT6CqtjOAXkJDKdtwQw8x/pXjyJt3RmUW+COuIO+K4kqdDUjheEEyWYqAdoJJ584p7awqroi6957R+QAgeVZSLDBJ7j3gIZWM5odQx3jMNzGwJB28KT4hxS11zIxZurVZUZgJYE65SCxgrpT3BKyjtf685n6VU+leGupiessK0Nbd3IGZS6KYB7iQqCBE8ta9EtU40uT04HDFkTlui7YW8HRW11AOuh+lemQeFNOFT1SFpzFFLA6QcokRy15U5JrUdlucptOTa4OG2KK5noqmBNTXoUippSapRVDXsGklakMaeyByLID4gsAR8xp86AzrBYQfbb1osArrfSZADScwXMQQDGx11A3qW6LXBg7psK2cuwJTOGy6H+mVJEanQkbgdmvHSfq3YXERXWHIH+Ui2IGx1nTxB3qP4FgWUW7gUi6jsogblg0u2YRCzbWO9jzonYap0aLw3Bm2NWDHXUACMxkj4bQDsABT6mXDscLqBoIJVWgxswkEEHUH/AEp4DUB6y14uWgdwD4xXoNXoGgGj4FD3j4E/vTduDryPmo/UVKf72rlTSmCFu8EJ5r9RTe5wVuQB7tR+4qxg0VnxxFFXfgrf0n6H96RbhLD8LD/hP61bitcqeKJKRTTw0gbGPEEVw4Unu8jy+VXTLXCtZ8KFIpB4cTsY8/SgcN74q7RXYq+JDSijHhfjr8/PSlbXC2GxPyBP7Vc4oiniQ0oq+D4U6sGGhGxAZSPSrRhMbegBzIHOQD8yN6KIrShXBVSFS88/OuSfCkq5mNaop25aB3APxArz1QGgECu56JpSG54KVGvwSzmZlQIWjNl0mDIkbb1KE/CvJaqQTVYHrrRXomvJNAEUUmSfCiqBReE4jnYvflP6Up/Cr/uL35b/APlrXaKtGbMlHC7/ALm9+W/pXi/wW8y5TZva/wDy35GRy7xWu0UoWfP+O6LXHVQcNjBcz3ZyWnyBSGZQWKzPWZNtIBpm2HxthEt2cDinyLlzHC3982ctATU5lBkEg6d9fRlFUNnzUvDOKghbdnFjswn/ALuyBR2ZUkpAHdJ5VPWuC8QtPaYfa74JHWWmslYBGpzkZZBjTnW70UIZaOGXvc3fy3+uld/hl73N38t/StRorOk1Zl/8Ove5u/lv6V6HD73ub35b+ladRVolmZfw+97m7+W/pXf4fe91d/Lf0rTKKmkWZl/D73ubv5beld/h173N38t/StMoppFmZjh973N38tvSu/w697m7+W3pWl0UoWZn/Db3urv5belc/h173N38tvStNoppFmY/wy77m7+W3pQOG3vc3fy39K06imkWZj/Db3ubv5belH8Ove5u/lv6Vp1FKFmYfw297m7+W/pXP4de9zd/Lf0rUKKULMuPDb3ubv5b+lc/hl73N38t/StSoppLqMrbht/3N78t/SvB4df9xe/Kf0rV6KtDUZOeG3/cXvyn9K8Nw6/7i9+U/pWt0UolmQ/w7Ee4v/lP6V2tdopQsKKKKpAooooAooooAooooAooooAooooAooooAooooAooooAooooAooooAooooAooooAooooAooooAooooAooooD/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2200" dirty="0" smtClean="0"/>
              <a:t>In </a:t>
            </a:r>
            <a:r>
              <a:rPr lang="sk-SK" sz="2200" dirty="0" err="1" smtClean="0"/>
              <a:t>the</a:t>
            </a:r>
            <a:r>
              <a:rPr lang="sk-SK" sz="2200" dirty="0" smtClean="0"/>
              <a:t> </a:t>
            </a:r>
            <a:r>
              <a:rPr lang="sk-SK" sz="2200" dirty="0" err="1" smtClean="0"/>
              <a:t>middle</a:t>
            </a:r>
            <a:r>
              <a:rPr lang="sk-SK" sz="2200" dirty="0" smtClean="0"/>
              <a:t> </a:t>
            </a:r>
            <a:r>
              <a:rPr lang="sk-SK" sz="2200" dirty="0" err="1" smtClean="0"/>
              <a:t>of</a:t>
            </a:r>
            <a:r>
              <a:rPr lang="sk-SK" sz="2200" dirty="0" smtClean="0"/>
              <a:t> c</a:t>
            </a:r>
            <a:r>
              <a:rPr lang="en-US" sz="2200" dirty="0" err="1" smtClean="0"/>
              <a:t>ity</a:t>
            </a:r>
            <a:r>
              <a:rPr lang="en-US" sz="2200" dirty="0" smtClean="0"/>
              <a:t> </a:t>
            </a:r>
            <a:r>
              <a:rPr lang="en-US" sz="2200" dirty="0" err="1" smtClean="0"/>
              <a:t>Poprad</a:t>
            </a:r>
            <a:r>
              <a:rPr lang="sk-SK" sz="2200" dirty="0" smtClean="0"/>
              <a:t> </a:t>
            </a:r>
            <a:r>
              <a:rPr lang="sk-SK" sz="2200" dirty="0" err="1" smtClean="0"/>
              <a:t>we</a:t>
            </a:r>
            <a:r>
              <a:rPr lang="sk-SK" sz="2200" dirty="0" smtClean="0"/>
              <a:t> </a:t>
            </a:r>
            <a:r>
              <a:rPr lang="sk-SK" sz="2200" dirty="0" err="1" smtClean="0"/>
              <a:t>can</a:t>
            </a:r>
            <a:r>
              <a:rPr lang="sk-SK" sz="2200" dirty="0" smtClean="0"/>
              <a:t> </a:t>
            </a:r>
            <a:r>
              <a:rPr lang="en-US" sz="2200" dirty="0" smtClean="0"/>
              <a:t>see the spindle</a:t>
            </a:r>
            <a:r>
              <a:rPr lang="sk-SK" sz="2200" dirty="0" smtClean="0"/>
              <a:t> </a:t>
            </a:r>
            <a:r>
              <a:rPr lang="sk-SK" sz="2200" dirty="0" err="1" smtClean="0"/>
              <a:t>shaped</a:t>
            </a:r>
            <a:r>
              <a:rPr lang="sk-SK" sz="2200" dirty="0" smtClean="0"/>
              <a:t> St. </a:t>
            </a:r>
            <a:r>
              <a:rPr lang="sk-SK" sz="2200" dirty="0" err="1" smtClean="0"/>
              <a:t>Egidio</a:t>
            </a:r>
            <a:r>
              <a:rPr lang="sk-SK" sz="2200" dirty="0" smtClean="0"/>
              <a:t> </a:t>
            </a:r>
            <a:r>
              <a:rPr lang="en-US" sz="2200" dirty="0" smtClean="0"/>
              <a:t>Square. </a:t>
            </a:r>
            <a:endParaRPr lang="sk-SK" dirty="0"/>
          </a:p>
        </p:txBody>
      </p:sp>
      <p:pic>
        <p:nvPicPr>
          <p:cNvPr id="4" name="Zástupný symbol obsahu 3" descr="Namestie_sv__Egidia_v_Poprade_s.jpg"/>
          <p:cNvPicPr>
            <a:picLocks noGrp="1" noChangeAspect="1"/>
          </p:cNvPicPr>
          <p:nvPr>
            <p:ph idx="1"/>
          </p:nvPr>
        </p:nvPicPr>
        <p:blipFill>
          <a:blip r:embed="rId2" cstate="print"/>
          <a:stretch>
            <a:fillRect/>
          </a:stretch>
        </p:blipFill>
        <p:spPr>
          <a:xfrm>
            <a:off x="990600" y="1295400"/>
            <a:ext cx="4951851" cy="3307836"/>
          </a:xfrm>
        </p:spPr>
      </p:pic>
      <p:pic>
        <p:nvPicPr>
          <p:cNvPr id="18434" name="Picture 2" descr="C:\Users\mamina\Desktop\HFIDARJM.png"/>
          <p:cNvPicPr>
            <a:picLocks noChangeAspect="1" noChangeArrowheads="1"/>
          </p:cNvPicPr>
          <p:nvPr/>
        </p:nvPicPr>
        <p:blipFill>
          <a:blip r:embed="rId3" cstate="print"/>
          <a:srcRect/>
          <a:stretch>
            <a:fillRect/>
          </a:stretch>
        </p:blipFill>
        <p:spPr bwMode="auto">
          <a:xfrm>
            <a:off x="4191000" y="4267200"/>
            <a:ext cx="4277895" cy="22225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09600"/>
            <a:ext cx="8229600" cy="1371600"/>
          </a:xfrm>
        </p:spPr>
        <p:txBody>
          <a:bodyPr>
            <a:normAutofit/>
          </a:bodyPr>
          <a:lstStyle/>
          <a:p>
            <a:r>
              <a:rPr lang="sk-SK" sz="2000" dirty="0" smtClean="0"/>
              <a:t>On </a:t>
            </a:r>
            <a:r>
              <a:rPr lang="sk-SK" sz="2000" dirty="0" err="1" smtClean="0"/>
              <a:t>the</a:t>
            </a:r>
            <a:r>
              <a:rPr lang="sk-SK" sz="2000" dirty="0" smtClean="0"/>
              <a:t> </a:t>
            </a:r>
            <a:r>
              <a:rPr lang="sk-SK" sz="2000" dirty="0" err="1" smtClean="0"/>
              <a:t>square</a:t>
            </a:r>
            <a:r>
              <a:rPr lang="sk-SK" sz="2000" dirty="0" smtClean="0"/>
              <a:t> are </a:t>
            </a:r>
            <a:r>
              <a:rPr lang="sk-SK" sz="2000" dirty="0" err="1" smtClean="0"/>
              <a:t>the</a:t>
            </a:r>
            <a:r>
              <a:rPr lang="sk-SK" sz="2000" dirty="0" smtClean="0"/>
              <a:t> </a:t>
            </a:r>
            <a:r>
              <a:rPr lang="sk-SK" sz="2000" dirty="0" err="1" smtClean="0"/>
              <a:t>old</a:t>
            </a:r>
            <a:r>
              <a:rPr lang="sk-SK" sz="2000" dirty="0" smtClean="0"/>
              <a:t> </a:t>
            </a:r>
            <a:r>
              <a:rPr lang="sk-SK" sz="2000" dirty="0" err="1" smtClean="0"/>
              <a:t>houses</a:t>
            </a:r>
            <a:r>
              <a:rPr lang="sk-SK" sz="2000" dirty="0" smtClean="0"/>
              <a:t> in </a:t>
            </a:r>
            <a:r>
              <a:rPr lang="sk-SK" sz="2000" dirty="0" err="1" smtClean="0"/>
              <a:t>the</a:t>
            </a:r>
            <a:r>
              <a:rPr lang="sk-SK" sz="2000" dirty="0" smtClean="0"/>
              <a:t> </a:t>
            </a:r>
            <a:r>
              <a:rPr lang="en-US" sz="2000" dirty="0" smtClean="0"/>
              <a:t>baroque and classical style. </a:t>
            </a:r>
            <a:endParaRPr lang="sk-SK" sz="2000" dirty="0"/>
          </a:p>
        </p:txBody>
      </p:sp>
      <p:pic>
        <p:nvPicPr>
          <p:cNvPr id="4" name="Zástupný symbol obsahu 3" descr="untitled 2.png"/>
          <p:cNvPicPr>
            <a:picLocks noGrp="1" noChangeAspect="1"/>
          </p:cNvPicPr>
          <p:nvPr>
            <p:ph idx="1"/>
          </p:nvPr>
        </p:nvPicPr>
        <p:blipFill>
          <a:blip r:embed="rId2" cstate="print"/>
          <a:stretch>
            <a:fillRect/>
          </a:stretch>
        </p:blipFill>
        <p:spPr>
          <a:xfrm>
            <a:off x="2209800" y="2819400"/>
            <a:ext cx="4674792" cy="304365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2000" dirty="0" smtClean="0"/>
              <a:t>The square is dominated by the</a:t>
            </a:r>
            <a:r>
              <a:rPr lang="sk-SK" sz="2000" dirty="0" smtClean="0"/>
              <a:t> St. </a:t>
            </a:r>
            <a:r>
              <a:rPr lang="sk-SK" sz="2000" dirty="0" err="1" smtClean="0"/>
              <a:t>Egidio</a:t>
            </a:r>
            <a:r>
              <a:rPr lang="en-US" sz="2000" dirty="0" smtClean="0"/>
              <a:t> Church</a:t>
            </a:r>
            <a:r>
              <a:rPr lang="sk-SK" sz="2000" dirty="0" smtClean="0"/>
              <a:t> </a:t>
            </a:r>
            <a:r>
              <a:rPr lang="en-US" sz="2000" dirty="0" smtClean="0"/>
              <a:t>from the 13th century.</a:t>
            </a:r>
            <a:r>
              <a:rPr lang="sk-SK" sz="2000" dirty="0" smtClean="0"/>
              <a:t> </a:t>
            </a:r>
            <a:r>
              <a:rPr lang="sk-SK" sz="2000" dirty="0" err="1" smtClean="0"/>
              <a:t>Church</a:t>
            </a:r>
            <a:r>
              <a:rPr lang="sk-SK" sz="2000" dirty="0" smtClean="0"/>
              <a:t> </a:t>
            </a:r>
            <a:r>
              <a:rPr lang="sk-SK" sz="2000" dirty="0" err="1" smtClean="0"/>
              <a:t>of</a:t>
            </a:r>
            <a:r>
              <a:rPr lang="sk-SK" sz="2000" dirty="0" smtClean="0"/>
              <a:t> St. </a:t>
            </a:r>
            <a:r>
              <a:rPr lang="sk-SK" sz="2000" dirty="0" err="1" smtClean="0"/>
              <a:t>Egidio</a:t>
            </a:r>
            <a:r>
              <a:rPr lang="sk-SK" sz="2000" dirty="0" smtClean="0"/>
              <a:t> </a:t>
            </a:r>
            <a:r>
              <a:rPr lang="sk-SK" sz="2000" dirty="0" err="1" smtClean="0"/>
              <a:t>is</a:t>
            </a:r>
            <a:r>
              <a:rPr lang="sk-SK" sz="2000" dirty="0" smtClean="0"/>
              <a:t> </a:t>
            </a:r>
            <a:r>
              <a:rPr lang="sk-SK" sz="2000" dirty="0" err="1" smtClean="0"/>
              <a:t>located</a:t>
            </a:r>
            <a:r>
              <a:rPr lang="sk-SK" sz="2000" dirty="0" smtClean="0"/>
              <a:t> in </a:t>
            </a:r>
            <a:r>
              <a:rPr lang="sk-SK" sz="2000" dirty="0" err="1" smtClean="0"/>
              <a:t>the</a:t>
            </a:r>
            <a:r>
              <a:rPr lang="sk-SK" sz="2000" dirty="0" smtClean="0"/>
              <a:t> </a:t>
            </a:r>
            <a:r>
              <a:rPr lang="sk-SK" sz="2000" dirty="0" err="1" smtClean="0"/>
              <a:t>middle</a:t>
            </a:r>
            <a:r>
              <a:rPr lang="sk-SK" sz="2000" dirty="0" smtClean="0"/>
              <a:t> </a:t>
            </a:r>
            <a:r>
              <a:rPr lang="sk-SK" sz="2000" dirty="0" err="1" smtClean="0"/>
              <a:t>of</a:t>
            </a:r>
            <a:r>
              <a:rPr lang="sk-SK" sz="2000" dirty="0" smtClean="0"/>
              <a:t> </a:t>
            </a:r>
            <a:r>
              <a:rPr lang="sk-SK" sz="2000" dirty="0" err="1" smtClean="0"/>
              <a:t>the</a:t>
            </a:r>
            <a:r>
              <a:rPr lang="sk-SK" sz="2000" dirty="0" smtClean="0"/>
              <a:t> </a:t>
            </a:r>
            <a:r>
              <a:rPr lang="sk-SK" sz="2000" dirty="0" err="1" smtClean="0"/>
              <a:t>square</a:t>
            </a:r>
            <a:r>
              <a:rPr lang="sk-SK" sz="2000" dirty="0" smtClean="0"/>
              <a:t> </a:t>
            </a:r>
            <a:r>
              <a:rPr lang="sk-SK" sz="2000" dirty="0" err="1" smtClean="0"/>
              <a:t>of</a:t>
            </a:r>
            <a:r>
              <a:rPr lang="sk-SK" sz="2000" dirty="0" smtClean="0"/>
              <a:t> </a:t>
            </a:r>
            <a:r>
              <a:rPr lang="sk-SK" sz="2000" dirty="0" err="1" smtClean="0"/>
              <a:t>St.Egidio</a:t>
            </a:r>
            <a:r>
              <a:rPr lang="sk-SK" sz="2000" dirty="0" smtClean="0"/>
              <a:t>.</a:t>
            </a:r>
            <a:br>
              <a:rPr lang="sk-SK" sz="2000" dirty="0" smtClean="0"/>
            </a:br>
            <a:r>
              <a:rPr lang="sk-SK" sz="2000" dirty="0" err="1" smtClean="0"/>
              <a:t>Repeated</a:t>
            </a:r>
            <a:r>
              <a:rPr lang="sk-SK" sz="2000" dirty="0" smtClean="0"/>
              <a:t> </a:t>
            </a:r>
            <a:r>
              <a:rPr lang="sk-SK" sz="2000" dirty="0" err="1" smtClean="0"/>
              <a:t>fatal</a:t>
            </a:r>
            <a:r>
              <a:rPr lang="sk-SK" sz="2000" dirty="0" smtClean="0"/>
              <a:t> </a:t>
            </a:r>
            <a:r>
              <a:rPr lang="sk-SK" sz="2000" dirty="0" err="1" smtClean="0"/>
              <a:t>fires</a:t>
            </a:r>
            <a:r>
              <a:rPr lang="sk-SK" sz="2000" dirty="0" smtClean="0"/>
              <a:t> </a:t>
            </a:r>
            <a:r>
              <a:rPr lang="sk-SK" sz="2000" dirty="0" err="1" smtClean="0"/>
              <a:t>destroyed</a:t>
            </a:r>
            <a:r>
              <a:rPr lang="sk-SK" sz="2000" dirty="0" smtClean="0"/>
              <a:t> </a:t>
            </a:r>
            <a:r>
              <a:rPr lang="sk-SK" sz="2000" dirty="0" err="1" smtClean="0"/>
              <a:t>the</a:t>
            </a:r>
            <a:r>
              <a:rPr lang="sk-SK" sz="2000" dirty="0" smtClean="0"/>
              <a:t> </a:t>
            </a:r>
            <a:r>
              <a:rPr lang="sk-SK" sz="2000" dirty="0" err="1" smtClean="0"/>
              <a:t>church</a:t>
            </a:r>
            <a:r>
              <a:rPr lang="sk-SK" sz="2000" dirty="0" smtClean="0"/>
              <a:t> in </a:t>
            </a:r>
            <a:r>
              <a:rPr lang="sk-SK" sz="2000" dirty="0" err="1" smtClean="0"/>
              <a:t>Aug</a:t>
            </a:r>
            <a:r>
              <a:rPr lang="sk-SK" sz="2000" dirty="0" smtClean="0"/>
              <a:t>. 19, 1708 . </a:t>
            </a:r>
            <a:endParaRPr lang="sk-SK" sz="2000" dirty="0"/>
          </a:p>
        </p:txBody>
      </p:sp>
      <p:pic>
        <p:nvPicPr>
          <p:cNvPr id="4" name="Zástupný symbol obsahu 3" descr="untitled 3.png"/>
          <p:cNvPicPr>
            <a:picLocks noGrp="1" noChangeAspect="1"/>
          </p:cNvPicPr>
          <p:nvPr>
            <p:ph idx="1"/>
          </p:nvPr>
        </p:nvPicPr>
        <p:blipFill>
          <a:blip r:embed="rId2" cstate="print"/>
          <a:stretch>
            <a:fillRect/>
          </a:stretch>
        </p:blipFill>
        <p:spPr>
          <a:xfrm>
            <a:off x="2286000" y="2209800"/>
            <a:ext cx="2430367" cy="2612231"/>
          </a:xfrm>
        </p:spPr>
      </p:pic>
      <p:pic>
        <p:nvPicPr>
          <p:cNvPr id="19458" name="Picture 2" descr="C:\Users\mamina\Desktop\untitled 6.png"/>
          <p:cNvPicPr>
            <a:picLocks noChangeAspect="1" noChangeArrowheads="1"/>
          </p:cNvPicPr>
          <p:nvPr/>
        </p:nvPicPr>
        <p:blipFill>
          <a:blip r:embed="rId3" cstate="print"/>
          <a:srcRect/>
          <a:stretch>
            <a:fillRect/>
          </a:stretch>
        </p:blipFill>
        <p:spPr bwMode="auto">
          <a:xfrm>
            <a:off x="5486400" y="1524000"/>
            <a:ext cx="1828800" cy="400779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2000" dirty="0" err="1" smtClean="0"/>
              <a:t>The</a:t>
            </a:r>
            <a:r>
              <a:rPr lang="sk-SK" sz="2000" dirty="0" smtClean="0"/>
              <a:t> most </a:t>
            </a:r>
            <a:r>
              <a:rPr lang="sk-SK" sz="2000" dirty="0" err="1" smtClean="0"/>
              <a:t>interesting</a:t>
            </a:r>
            <a:r>
              <a:rPr lang="sk-SK" sz="2000" dirty="0" smtClean="0"/>
              <a:t> element </a:t>
            </a:r>
            <a:r>
              <a:rPr lang="sk-SK" sz="2000" dirty="0" err="1" smtClean="0"/>
              <a:t>of</a:t>
            </a:r>
            <a:r>
              <a:rPr lang="sk-SK" sz="2000" dirty="0" smtClean="0"/>
              <a:t> </a:t>
            </a:r>
            <a:r>
              <a:rPr lang="sk-SK" sz="2000" dirty="0" err="1" smtClean="0"/>
              <a:t>the</a:t>
            </a:r>
            <a:r>
              <a:rPr lang="sk-SK" sz="2000" dirty="0" smtClean="0"/>
              <a:t> </a:t>
            </a:r>
            <a:r>
              <a:rPr lang="sk-SK" sz="2000" dirty="0" err="1" smtClean="0"/>
              <a:t>church</a:t>
            </a:r>
            <a:r>
              <a:rPr lang="sk-SK" sz="2000" dirty="0" smtClean="0"/>
              <a:t> </a:t>
            </a:r>
            <a:r>
              <a:rPr lang="sk-SK" sz="2000" dirty="0" err="1" smtClean="0"/>
              <a:t>interior</a:t>
            </a:r>
            <a:r>
              <a:rPr lang="sk-SK" sz="2000" dirty="0" smtClean="0"/>
              <a:t> </a:t>
            </a:r>
            <a:r>
              <a:rPr lang="sk-SK" sz="2000" dirty="0" err="1" smtClean="0"/>
              <a:t>is</a:t>
            </a:r>
            <a:r>
              <a:rPr lang="sk-SK" sz="2000" dirty="0" smtClean="0"/>
              <a:t> </a:t>
            </a:r>
            <a:r>
              <a:rPr lang="sk-SK" sz="2000" dirty="0" err="1" smtClean="0"/>
              <a:t>decoration</a:t>
            </a:r>
            <a:r>
              <a:rPr lang="sk-SK" sz="2000" dirty="0" smtClean="0"/>
              <a:t> </a:t>
            </a:r>
            <a:r>
              <a:rPr lang="sk-SK" sz="2000" dirty="0" err="1" smtClean="0"/>
              <a:t>with</a:t>
            </a:r>
            <a:r>
              <a:rPr lang="sk-SK" sz="2000" dirty="0" smtClean="0"/>
              <a:t> </a:t>
            </a:r>
            <a:r>
              <a:rPr lang="sk-SK" sz="2000" dirty="0" err="1" smtClean="0"/>
              <a:t>many</a:t>
            </a:r>
            <a:r>
              <a:rPr lang="sk-SK" sz="2000" dirty="0" smtClean="0"/>
              <a:t> </a:t>
            </a:r>
            <a:r>
              <a:rPr lang="sk-SK" sz="2000" dirty="0" err="1" smtClean="0"/>
              <a:t>frescoes</a:t>
            </a:r>
            <a:r>
              <a:rPr lang="sk-SK" sz="2000" dirty="0" smtClean="0"/>
              <a:t>, </a:t>
            </a:r>
            <a:r>
              <a:rPr lang="sk-SK" sz="2000" dirty="0" err="1" smtClean="0"/>
              <a:t>which</a:t>
            </a:r>
            <a:r>
              <a:rPr lang="sk-SK" sz="2000" dirty="0" smtClean="0"/>
              <a:t> are </a:t>
            </a:r>
            <a:r>
              <a:rPr lang="sk-SK" sz="2000" dirty="0" err="1" smtClean="0"/>
              <a:t>almost</a:t>
            </a:r>
            <a:r>
              <a:rPr lang="sk-SK" sz="2000" dirty="0" smtClean="0"/>
              <a:t> </a:t>
            </a:r>
            <a:r>
              <a:rPr lang="sk-SK" sz="2000" dirty="0" err="1" smtClean="0"/>
              <a:t>completely</a:t>
            </a:r>
            <a:r>
              <a:rPr lang="sk-SK" sz="2000" dirty="0" smtClean="0"/>
              <a:t> </a:t>
            </a:r>
            <a:r>
              <a:rPr lang="sk-SK" sz="2000" dirty="0" err="1" smtClean="0"/>
              <a:t>covering</a:t>
            </a:r>
            <a:r>
              <a:rPr lang="sk-SK" sz="2000" dirty="0" smtClean="0"/>
              <a:t> </a:t>
            </a:r>
            <a:r>
              <a:rPr lang="sk-SK" sz="2000" dirty="0" err="1" smtClean="0"/>
              <a:t>the</a:t>
            </a:r>
            <a:r>
              <a:rPr lang="sk-SK" sz="2000" dirty="0" smtClean="0"/>
              <a:t> </a:t>
            </a:r>
            <a:r>
              <a:rPr lang="sk-SK" sz="2000" dirty="0" err="1" smtClean="0"/>
              <a:t>surface</a:t>
            </a:r>
            <a:r>
              <a:rPr lang="sk-SK" sz="2000" dirty="0" smtClean="0"/>
              <a:t> </a:t>
            </a:r>
            <a:r>
              <a:rPr lang="sk-SK" sz="2000" dirty="0" err="1" smtClean="0"/>
              <a:t>of</a:t>
            </a:r>
            <a:r>
              <a:rPr lang="sk-SK" sz="2000" dirty="0" smtClean="0"/>
              <a:t> </a:t>
            </a:r>
            <a:r>
              <a:rPr lang="sk-SK" sz="2000" dirty="0" err="1" smtClean="0"/>
              <a:t>the</a:t>
            </a:r>
            <a:r>
              <a:rPr lang="sk-SK" sz="2000" dirty="0" smtClean="0"/>
              <a:t> </a:t>
            </a:r>
            <a:r>
              <a:rPr lang="sk-SK" sz="2000" dirty="0" err="1" smtClean="0"/>
              <a:t>walls</a:t>
            </a:r>
            <a:r>
              <a:rPr lang="sk-SK" sz="2000" dirty="0" smtClean="0"/>
              <a:t>.</a:t>
            </a:r>
            <a:endParaRPr lang="sk-SK" sz="2000" dirty="0"/>
          </a:p>
        </p:txBody>
      </p:sp>
      <p:pic>
        <p:nvPicPr>
          <p:cNvPr id="4" name="Zástupný symbol obsahu 3" descr="untitled 5.png"/>
          <p:cNvPicPr>
            <a:picLocks noGrp="1" noChangeAspect="1"/>
          </p:cNvPicPr>
          <p:nvPr>
            <p:ph idx="1"/>
          </p:nvPr>
        </p:nvPicPr>
        <p:blipFill>
          <a:blip r:embed="rId2" cstate="print"/>
          <a:stretch>
            <a:fillRect/>
          </a:stretch>
        </p:blipFill>
        <p:spPr>
          <a:xfrm>
            <a:off x="3124200" y="1828799"/>
            <a:ext cx="2971622" cy="396726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2400" dirty="0" err="1" smtClean="0"/>
              <a:t>Near</a:t>
            </a:r>
            <a:r>
              <a:rPr lang="sk-SK" sz="2400" dirty="0" smtClean="0"/>
              <a:t> </a:t>
            </a:r>
            <a:r>
              <a:rPr lang="sk-SK" sz="2400" dirty="0" err="1" smtClean="0"/>
              <a:t>this</a:t>
            </a:r>
            <a:r>
              <a:rPr lang="en-US" sz="2400" dirty="0" smtClean="0"/>
              <a:t> church you will find a </a:t>
            </a:r>
            <a:r>
              <a:rPr lang="sk-SK" sz="2400" dirty="0" smtClean="0"/>
              <a:t>r</a:t>
            </a:r>
            <a:r>
              <a:rPr lang="en-US" sz="2400" dirty="0" err="1" smtClean="0"/>
              <a:t>enaissance</a:t>
            </a:r>
            <a:r>
              <a:rPr lang="en-US" sz="2400" dirty="0" smtClean="0"/>
              <a:t> bell tower </a:t>
            </a:r>
            <a:r>
              <a:rPr lang="sk-SK" sz="2400" dirty="0" err="1" smtClean="0"/>
              <a:t>from</a:t>
            </a:r>
            <a:r>
              <a:rPr lang="en-US" sz="2400" dirty="0" smtClean="0"/>
              <a:t> the 1658</a:t>
            </a:r>
            <a:r>
              <a:rPr lang="sk-SK" sz="2400" dirty="0" smtClean="0"/>
              <a:t>.</a:t>
            </a:r>
            <a:endParaRPr lang="sk-SK" sz="2400" dirty="0"/>
          </a:p>
        </p:txBody>
      </p:sp>
      <p:pic>
        <p:nvPicPr>
          <p:cNvPr id="4" name="Zástupný symbol obsahu 3" descr="untitled 4.png"/>
          <p:cNvPicPr>
            <a:picLocks noGrp="1" noChangeAspect="1"/>
          </p:cNvPicPr>
          <p:nvPr>
            <p:ph idx="1"/>
          </p:nvPr>
        </p:nvPicPr>
        <p:blipFill>
          <a:blip r:embed="rId2" cstate="print"/>
          <a:stretch>
            <a:fillRect/>
          </a:stretch>
        </p:blipFill>
        <p:spPr>
          <a:xfrm>
            <a:off x="3124200" y="2057400"/>
            <a:ext cx="2790825" cy="327618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2288" y="3810000"/>
            <a:ext cx="5486400" cy="1557338"/>
          </a:xfrm>
        </p:spPr>
        <p:txBody>
          <a:bodyPr>
            <a:noAutofit/>
          </a:bodyPr>
          <a:lstStyle/>
          <a:p>
            <a:r>
              <a:rPr lang="sk-SK" b="0" dirty="0" smtClean="0"/>
              <a:t>In </a:t>
            </a:r>
            <a:r>
              <a:rPr lang="sk-SK" b="0" dirty="0" err="1" smtClean="0"/>
              <a:t>winter</a:t>
            </a:r>
            <a:r>
              <a:rPr lang="sk-SK" b="0" dirty="0" smtClean="0"/>
              <a:t> </a:t>
            </a:r>
            <a:r>
              <a:rPr lang="sk-SK" b="0" dirty="0" err="1" smtClean="0"/>
              <a:t>there</a:t>
            </a:r>
            <a:r>
              <a:rPr lang="sk-SK" b="0" dirty="0" smtClean="0"/>
              <a:t> are </a:t>
            </a:r>
            <a:r>
              <a:rPr lang="sk-SK" b="0" dirty="0" err="1" smtClean="0"/>
              <a:t>selling</a:t>
            </a:r>
            <a:r>
              <a:rPr lang="sk-SK" b="0" dirty="0" smtClean="0"/>
              <a:t> </a:t>
            </a:r>
            <a:r>
              <a:rPr lang="sk-SK" b="0" dirty="0" err="1" smtClean="0"/>
              <a:t>Christmas</a:t>
            </a:r>
            <a:r>
              <a:rPr lang="sk-SK" b="0" dirty="0" smtClean="0"/>
              <a:t> </a:t>
            </a:r>
            <a:r>
              <a:rPr lang="sk-SK" b="0" dirty="0" err="1" smtClean="0"/>
              <a:t>carps</a:t>
            </a:r>
            <a:r>
              <a:rPr lang="sk-SK" b="0" dirty="0" smtClean="0"/>
              <a:t>. In </a:t>
            </a:r>
            <a:r>
              <a:rPr lang="sk-SK" b="0" dirty="0" err="1" smtClean="0"/>
              <a:t>Christmas</a:t>
            </a:r>
            <a:r>
              <a:rPr lang="sk-SK" b="0" dirty="0" smtClean="0"/>
              <a:t> </a:t>
            </a:r>
            <a:r>
              <a:rPr lang="sk-SK" b="0" dirty="0" err="1" smtClean="0"/>
              <a:t>time</a:t>
            </a:r>
            <a:r>
              <a:rPr lang="sk-SK" b="0" dirty="0" smtClean="0"/>
              <a:t> </a:t>
            </a:r>
            <a:r>
              <a:rPr lang="sk-SK" b="0" dirty="0" err="1" smtClean="0"/>
              <a:t>there</a:t>
            </a:r>
            <a:r>
              <a:rPr lang="sk-SK" b="0" dirty="0" smtClean="0"/>
              <a:t> are </a:t>
            </a:r>
            <a:r>
              <a:rPr lang="sk-SK" b="0" dirty="0" err="1" smtClean="0"/>
              <a:t>Christmas</a:t>
            </a:r>
            <a:r>
              <a:rPr lang="sk-SK" b="0" dirty="0" smtClean="0"/>
              <a:t> </a:t>
            </a:r>
            <a:r>
              <a:rPr lang="sk-SK" b="0" dirty="0" err="1" smtClean="0"/>
              <a:t>markets</a:t>
            </a:r>
            <a:r>
              <a:rPr lang="sk-SK" b="0" dirty="0" smtClean="0"/>
              <a:t>, </a:t>
            </a:r>
            <a:r>
              <a:rPr lang="sk-SK" b="0" dirty="0" err="1" smtClean="0"/>
              <a:t>beautiful</a:t>
            </a:r>
            <a:r>
              <a:rPr lang="sk-SK" b="0" dirty="0" smtClean="0"/>
              <a:t> </a:t>
            </a:r>
            <a:r>
              <a:rPr lang="sk-SK" b="0" dirty="0" err="1" smtClean="0"/>
              <a:t>Christmas</a:t>
            </a:r>
            <a:r>
              <a:rPr lang="sk-SK" b="0" dirty="0" smtClean="0"/>
              <a:t> </a:t>
            </a:r>
            <a:r>
              <a:rPr lang="sk-SK" b="0" dirty="0" err="1" smtClean="0"/>
              <a:t>decorations</a:t>
            </a:r>
            <a:r>
              <a:rPr lang="sk-SK" b="0" dirty="0" smtClean="0"/>
              <a:t>.</a:t>
            </a:r>
            <a:endParaRPr lang="sk-SK" b="0" dirty="0"/>
          </a:p>
        </p:txBody>
      </p:sp>
      <p:pic>
        <p:nvPicPr>
          <p:cNvPr id="13" name="Zástupný symbol obrázka 12" descr="untitled.png"/>
          <p:cNvPicPr>
            <a:picLocks noGrp="1" noChangeAspect="1"/>
          </p:cNvPicPr>
          <p:nvPr>
            <p:ph type="pic" idx="1"/>
          </p:nvPr>
        </p:nvPicPr>
        <p:blipFill>
          <a:blip r:embed="rId2" cstate="print"/>
          <a:srcRect/>
          <a:stretch>
            <a:fillRect/>
          </a:stretch>
        </p:blipFill>
        <p:spPr>
          <a:xfrm>
            <a:off x="2590800" y="762000"/>
            <a:ext cx="3922712" cy="2942034"/>
          </a:xfrm>
        </p:spPr>
      </p:pic>
      <p:sp>
        <p:nvSpPr>
          <p:cNvPr id="3" name="Zástupný symbol obsahu 2"/>
          <p:cNvSpPr>
            <a:spLocks noGrp="1"/>
          </p:cNvSpPr>
          <p:nvPr>
            <p:ph type="body" sz="half" idx="2"/>
          </p:nvPr>
        </p:nvSpPr>
        <p:spPr>
          <a:xfrm>
            <a:off x="990600" y="5367338"/>
            <a:ext cx="7467600" cy="804862"/>
          </a:xfrm>
        </p:spPr>
        <p:txBody>
          <a:bodyPr>
            <a:normAutofit/>
          </a:bodyPr>
          <a:lstStyle/>
          <a:p>
            <a:pPr>
              <a:buNone/>
            </a:pPr>
            <a:r>
              <a:rPr lang="sk-SK" sz="4500" dirty="0" smtClean="0"/>
              <a:t>  </a:t>
            </a:r>
            <a:endParaRPr lang="sk-SK" sz="4500" dirty="0"/>
          </a:p>
        </p:txBody>
      </p:sp>
      <p:sp>
        <p:nvSpPr>
          <p:cNvPr id="14338" name="AutoShape 2" descr="data:image/jpeg;base64,/9j/4AAQSkZJRgABAQAAAQABAAD/2wCEAAkGBxQSEhUUEhQWFhQXFBQWFRQWFxcXGBcXFhcXFxUXGhgYHCggGBolHBYVIjEhJSkrLi4uGB8zODMsNygtLisBCgoKDg0OGxAQGywkHyQyLCwsLC8sNC8sLCwsLDQsLCwsLCwsLCw0LCwsLCwsLCwsLCwsLCwsLCwsLCwsLCwsLP/AABEIALcBFAMBIgACEQEDEQH/xAAcAAABBQEBAQAAAAAAAAAAAAAAAQMEBQYCBwj/xABCEAABAwIEBAQEAwUGBAcAAAABAAIRAyEEEjFBBSJRYQYTcYEykaGxQsHwBxRS0eEVI2JygvEWM5KyJDRDU4Oiwv/EABkBAAIDAQAAAAAAAAAAAAAAAAADAQIEBf/EAC8RAAICAgEBBgQGAwEAAAAAAAABAhEDEiExBBMiQVFhcaHB8CMyYoGx0RSR8QX/2gAMAwEAAhEDEQA/APFUIQoLAhCVQSCEIhAAlQhAAhCVAAhCEACEqEACEIQAJEqEEiQlQhBAIQhACISpEAKkhKhAAkSpEACEIQAIQhACISpWoAea4galCk454e/MCTmALuRrAHH4gGttAOmnoEJdl9SsSoQmiwQhKoJBCEIAEqEIAEIQgAQhCAFQhCABCEIJBCEIAEIQgAQhCABCEIAEIQgAQhCABCEIAEIQgATrcM6JDTE5ZAnm6W37JcGBnbmdlEiXRmjvl39Fq6NBhIqtD3vc7OD5bWgPZzOZJJYZbcgi0t2s5U8moyENimqcOJMuqYdhhtnVCSeUX5Q653E2M2GiExxLFsc8ltPJrIzEiZJtaw0EX01QojtXQGlfUq0ISp4oEIQoAEqEIAEIQgBUJEqABCEIJBCEIAIRCVCAERC6QEAIApOIwb2NGZjm7yQRIMRqF6p4M8F4d7G1aTjULgC2o7JLZ1OUghpGlwtuPCAyk1CTYk5nFwtO0xHsosLR81wkXp/7R+AM/d21qTYyk7AS2YdYW6H2XmKAEQhCkAQhCABCVCABEJUoUEnMIhdwiEWTR3hBzNM5eYc1+W/xWvbW11bcRfUDalQuLXPqiWgFoNs7X3Mi8Ea9ZFp7w+EpPpMaGzVdEFpcS0l0c88sGfhAn4bi4d14hpUwwHM01PMe0hk5clMNaHc7s4kzZwGizuackhyjUbM84oQULSZxtKkSoIBKkCVAAhCVACJUIQAIQhBIICE7TH66KGAtRg26fNNEKS9ggdfUEWF/13UdzVCZLQiEIUkAlCRKpA9w/Znh/wDwlN2dzR5JJyEAkAmblpghbHhWHwpc7I91WpkqSXYirVJAbBzNMN3asL4Q4oyjgKGYxOHqC/UyRc2Pt1UfwX4ro0sQ91RwAy1dSPxBsDSfw90qbakqLQjabLL9q1PJwxpY6Caoa4Wuwkggd5LfaV4aV7L+03iTK3DeQg/3g0Mi7qRC8bTCi6HKEqFJIIQhBIBKgLoBVZKEAXQCUNT1NkqrlRdRG8q6ZRJ0BNibCbC5PopTaBIU7hlCKgmIh3xWHwmx6g6RvKU8qQ7umM8P4rUo0zk/iBB/hkOa4DoSDrrb5V2OxRqOLiGgnZoAH9fUyepK03GqtNjHh4D6tSXEs5QypN2luhgHawJgSLnJuCMTUvFRSacVVjZCF1CRaDONhCEKxAqELpgUAKW2XKccm0EghCVAAiEJVBINCfpiJuRY99jb30TTSNwngfbSe9+6qyToVIkSYmY9oOlkzU/XunmuzZSXGZA0mAIg639E05pJM6yZnruoJfI1CEsJYV7KnMIhdKy4Pw8PqDzLMBBIvLt8ojT12UXRKVnpXD6GEdhKNV9FgLqbSWmS1p3DQ7QW0Cd4VxjBh4axtKbiGgSPpKzWIxNMt8sNdkboy4AGkDQ79U1hRTYQWUAD1yiR7m6Xs2X7s1f7Q6gr4Uspi7YcQBfWQYFzcfqy8cXpD8c9zHNytaHct3ZZLiABYTJMKtx3hOpVh2WnTda+bX/Ne576pitlGq4MQQkWxHgkD48Qz0Gv5/ZU3H+FMw5aGvLy6T2gKbIplQhEJUAKF00LmF20KGXSHKYU3C0cx/NRGQrDhwJcA2S4mwG6zZXwaca5N54S8FvxQMAQAJcdO3upPEuCfustIAfnAZOY84nLAaDPSTOpspnhvxNUwE0ntAc4NOUkOgHQyD0lRvFtZ+KrOY0tzBpfmMtN4Imfw5TNh2g6rjbNyTd+fwryOhTtrjWuPU804sGeY7yw4Nm2aJ94Va4Kx4nRcx0O9jsR1CrnFdvF+VHNy9TiEIlCeZwx1NzHcwgkTHebwR+rqPIW0xPDGVKTQ8HOGjnAIM/K4nZZnEcGqt2Dv8p/I3RGSYTg07RDDU+BbTUGY7Qm6NF2bQg9x952T7XwNpBG3y9VLKIbf0Hva2g/qmlIDdLQLEk7ymiwnQaT9LoJZyAhSRTyj13vFgCRfU3b+jKjFFhVAhCVAHTBKfa4xEcoMna0xpPf9Qmqb7ibdxqp9A5XDO6dIDg4gSbE20IvabFUky0VZFdSLRcHU3NxI6EWKbd/XtfRT63wi7CeYzF81pECRHSwn5KFVaQA52h00v7dFCdkyVDZEK18MUmPrtZUaHNIdIPYEj7Krc069Vc+GsLmcXteA9sjKRqCInXurN0rIirdGlxGEwzc2Wi0ZdXZew0IEg3Bv0UDh2WJDbQMskE6uMkCzfUajL1RxHBvylxcJBDiB8jv0+yZwbabbVC+IghpAJcHAakG3baTeBKzOTfma4xryJOIrXtOmw39gmf3ggiTb1PTueqvMHRwsAloMwQTOh0mQduwUjE43DU6ZDWtB0zBl94sSAR8PTe+imMF5yKSm/Qx/Gca1zGtBJIdIGoOs39D9VPwHFg9oLrmwMxrfSeypMbUzvc6IDzI5oAJIJm1xbeNAVb+HOOMw2Ymjne/I1pOlNgJ8wjdxMaWHeydS6Cm31Jz8RNmtPqATv2CpfElJz8rg18NDs0tIjTqF6XQ4/h6jRka46/CyTAMAzqBZUHifG+ZAaHNbcHM2PT9dlWWsebJi3Lho8zSKVjcC+nlL2ua1+YscRZ4BgkHeDZRUy7QtqhUqEIJOwVZ8D4l5FQuiZaW7SJi9x2FlVBdhLnFSVMZCTTtGr4TxCpWr5pPK0l2UxykwBPQvc0e+yi8Z4wfPL2ZrANIfeY1tALR9bao8Hlwqveww5tN+XWQXDLIgjSeve8QqPG1i5xcbl3MTpc62GiRHFHavI0PI9bHOI499UguiwgQI+fVQS5JmKGMc4gASTstMYqKoyyk5OwlIp37iwWfUObcNEgdkKd0UcJGzpVCabS7WC7QaEnLpbpcKtOIDnOZHw6n0ElWdVoa0N6BrfkP6KjoMc19RzuWS6HQDYm2nZKTNcyPxGq0ixDgNeh9D17KnFQ3if4bHY6j3upePGYzyuk6sNz6iVK4bwLEV5FKjUc20uykgR8RJjbWU5GVkWrQdV0iQBlaXgCD8LQXuuBprNlCfSc0uD2w4baQekK2xnDX0nH44EcoBacs6F3uLxvojijc1JrmU8lNsiPMY/UibRn1J1nUqjlTr7/n6F1HZX9/wQadEGREuvzAiCbAQenxHvIUR1ODGh6FWmHpAt6uzWALRlFthdxtYA9T1Vi3hxe3+8abfjgiOmuipPMoPkbHBuuDMQkVhxHhxouAkEHQ/wA+ijUqdxe0ieoG8dU2M1JWhEsbi6Z3RyxcE9IiJ7lOvLmtgzsQDpe436EkevzKOIyiMrTMXi/e/wDMKwo0Q9rCQBLmiTrAIYQALGxaZjr70b9UTGN+ZXuE5TAGbNaQBaZsTY/c6SnOH8PNQ2AyiJdcDqR1lafE+FqcNLnloFrZRMkuknc3j0ATmGoQ0NaABFo/VyplKOP84KLnxHkpsZwqGOIc6Gy5rZzZR0mBJsBoo3hYHznZXQchi07tn8lqadNzhLQCwjTqD3Wf4Zg/KxNRuUub5ZgAatcWx/L2SW5KL2Veg6Ki5KnfqXGIqvg5qkWMhzQARIB0JM3769iqmnRJaxrg7K0kBhDbgkkXmbk6dynywsqNcwZRIs5xcZLjBjpIB1mx1S4jEPexhcXBpAyy43y8pEkSBLXENmALXS1aNDVlvwdjajZFMDT4iXSIvM6eg7J3jmKo02ZPJYZIkBuUEhwDgHSYcP4XRYjVc8AqgMc50gAm5IO3ZVfHafmmWVKLmyMxDhSqyYa0vzWdBPSyfF0zLKNoyuIAtlc4tvqMpgkWgEz7f1VnwLKarQ82JDXcj3ktIIIDWAuJiABbZQqzA24kSDlhzdDbVpIIiRbWVJ4PjnUajHh72Zb5qUB/WAToSbTeJ0OhaK55PdPCfDKrWVA6lUYyKYa+qKbXPhsZW0Wj+5ptAs3ue5Wa8f4cta25jNBm+xI+sKX4b8bUjUpsfVr1XubBr4ktbTpyTLKdKmJqVDEAu1kX2Nt+0fBZsMKjIIJaZ/ww4zPpuozcw4F4bjkVniPGq73MptceSnnyCbDzDmfA2uJPqqgDdXXFGjy72INu/VV1JjcsnWDHrJAj6CIPW2opilcDTkh4xkwVzCfdTEEg772O+oEgafZNAK6YtxEATjWJWNWv8JeEamNJbTiQJMmLCErLlUFyNx49iBgGingqr+WXODJzOa8X0AAh2n4iLF0TJVVTDOWOaTBkRGn8z8vnovFWCOGptoSQTOdsGIkEbx8QOwPKFn8DQDxckAOEka3BgAe2qXjmpRchso6yURwUszstNond0Wb69T2U7D4RtMdXHVx1P8gpdWmKTAGDX4RrO8nraU/w3hpcc9X2H60Czyy7L2+bGrHT9yZwekzJzUr5iZAdzaXMb7eyFcMgAaD6IWSWaVmqONUZutUk+5Ki1HxefmnqzC7lBibT9eqbPBnvY5rXNN9S4N2Ft7LrQfOpz8nEXIqKeMpOrM81gySQ7K6A6QQySPhAdBJnSV6nwXj2Fp4R4ZXw7axaGgCoAY0IAjpA9AvNm+D8UbDyj/rH5hOcN8O16Ly6o1kZSBzjUkddNFrgteaME5KRosRj6b6tUBzCC0iGVGuAhwywZuJAusdxYBtWabQTcw4CQQIJBF7ZbQe97rrF8Pe8mWHKfhyuZlzdXSdAJ0v9xAfSqjWm42y8rRp0AA3vfVZu7qe1mnvbjrRN4WYqgOcWlpiWwY1+IgQeYi8/kvSuG8bDsMaLsuV7ATJZM6N+OJE6gX1gLysVWEgA1A7QB2Xl2Amek3gdIurnhmNyC7dho0DefVZO14dqkauzz8i0xGHa2A6kYc4gE7ASCG37Osq3F4TDHR5a4kkNc10OjbMNJII/pdWeF4gRLSTlzElpHxHmAuLiJtPfqu8Q0PpsawtAbULnCctpzHmGgBcYGWR3i6INxats0zVx6GVxmFDHk6szABzeYc0mZcBBgaOuN9DD2HLclRgzERmY1pDrtN3EaCBJkbE+qkYvD0xnfmJBqlrQAYgmHc1pBbaYE3t0i4RlLIczhaTl/EZMgZiCAIbqAbkLfdo5+tSNH4GYXsxGcSGinEgSC7N025VC4o9zHAtzMYDlcTAY4luZtg2SfiB1+HZWngpwyYstnIXUg2Z0AqQL9AQs9xDEBmLf5gcWFo5QS3MDTG97Zu0SDY3U5FdfBkY3V/FF74X4xSLBSfy1AS0MAcSYAJNgd81lzxuhTLiTaHSJGXNYnLzDSSfcBVPhzECnXpsFOPMqMIc7UATcCN7iZ69VN8XVi2szK5rZbU5jOwbYRuZt3hWyXKCXT/hGNKM2/X+ylxDnE2YGkuy951MbiIN1MZ5WVpe4gimWkcrfhAuDlGbNO4J7wAS3RwVWoxr3XEcoDmsmSQXS7U+1/uxTDsocQ1rZ+AGSG5yXQHEm0aGLRrdL68GherJuFxz5yNy5r5Z0NhcAi6hYvBVGFjqpzNJ/xZQZ0NhlGnsfZOYSu0sdIIImAAYcALidovv9lDxNQuBymzYsMwg31cTE2m3ZWinsxU6ojVXAyLAZj8IDZ1ykTzEeo+q5Drj7dPzTbzJ/onaNPSZv01jeOpTmI5bNJ4M4d5+KphjW1Xy2GVWOqUyDZ2dovlaDMmByr2rx5w+uMBVzVmOa0NcWtpZDDXNMA5zAAGkfdee+Cv3Z5pU8lTDYjmz4rz3UwQACGhtFoa5tgcryAJ+IlemcbwlNuBxLKdV9V7qQBdUqGo8iQ0a2AN9ABJUUnFqyHeydHz/xKjmpnsRtvcXOw7+irfJimYE3AzBwA1P4dbkDmPYbhW/EqZLXdyDe38Vv+1V2HoZqcCS6TAFyLOMRv/F7nskYpeE2TjciD5JudgJN/QfUrktV3Xo0xLiS0mYYJIayTNzqNdxrtvFp4XM0ta0Zg65nQHbWIiTp+HWJTFPzFvGQ6S3vhXiQpMpeU1zKoNR1aoXZabmCSxovY/CJgevTFswxDy2DIcQbbgwvSmvp0eHZarGDM0FlV1N2Yl1i0fxBpvOiydqknSq7H4Y0YzxXxoYgtgEZMzdbESSCBOvfeygYXDZWtJMh0mREgkNn1sBrumqHD6lZ+VjfUmwHuVL/ALL8qmHTmObmjRvxD32TFpCOiZFSlLajQ0qTTSa9+who/h25f8RjXWy74fXzU2nqNT1/NV+KBaGN2bHW0OaPsXzHT0TvA/gjXK4jrvNvmsah4W7NcpcpF1lzAEjbdCKMwhZ5dRq6GcxOKZT1gyCBIDhOlwSNs30UjgvFaVNpL39JDRpqSSG+w9lpf7ObF6bPdo262739m7mHGYJo/C3/AKR9bact/wD5OgXVhkSd0c2ePZUU9LxLh3EhpcdM0MqHrcwOq5r8WozIdUGmrav5hXjcI0fhGo1DQbWE2i+h2kTumzg6e7GkAzcR/pJ2HdPWezM+zV5mRxuMY6Yedd+nuJVWMTBILgCNNBHz9ld4qg396ghuQEAthrB7yHCPaDrZXFbhVKpzGjT9W0uY9y94Y36Jcqm6Y2EXFWjznHNe9xOwmL2jt66rT8HwtKnga1SvTeXkjyakHKCIkTMTElXlXglAX8sTYRfXrYi/YWv7qW+i11EUS2aQcXBji4MB6667T79JMkZNKKomOibfJi8ZicjDE5sxI2ESf17KNiq5cymJ1Em3QAhXFbhtOpMBwu7lk6gkaH7d01w7AU84D8zmhpAaSLH1AHT7qigo07Ld5KUn6GfxVaplyuIc3NmBIvN9yJgzcbwOgTOHwr3zDbAEzpZozGOtgdFsv+H6T9A4Nv8Ai6dyCV3j+DBtMZXuYA0tALQfjblcSYBMix0sYsFpp1wZ+L5JHgyiWYKoT+KpmGumRtrjrOk3lZ2vxFra1Vry42cxtpAzDQ7luYNMdZOuuh4F/dYZ9NziXZzBNuXKItssxxbCnNUfFOJsebN0/wAvf2S5VKVP0+oyNxjx6/QXwzUdUxlDNpmfHTlY9wDRoGz0srLxY5hxFEVPgl+fQGDli/SQqrwe4fvlMkcxL+Yu3LHyR1J7zqfUXHiHglSvVD6ZZy8pzEzqToBdXnVL78hcW7b9vqLSzBzSGl5aRNQgGRowAPMhgDfhgbDuqnEYUvc4uqPbzjM2c1sgOYkOgm2m3VaHD8MextOi0g2N80SRc3+aSl4OxbiS1og3+NsnUb+qwLKoN7NL0N847R6GSPDuUnzJhxGXK72d2Hco/skxmzN1g30OwJ02JnS2q1DfDuIYSx9J0TdwdTIv6O/JW/jDhOHoUaZovL3FoFRswQ4AW06Wj0Vv8tbJJ3ZRdnVW0ed1cMAGkE3BnM0gWdFjo4aad1KfVADWhweAC7KZaGktlwv36G8DrCmOweYUg5xv75Jh3wn632Crq7HNe5gdna0/EBY217aladk+GJ1pWi+8K8U8qpmYwEgN5MgqZiCP42uyOOgcASMxGhXsmM446pg6hfRFJ/llzmAgk5G5m7SNAIN1454O4OMQ92ao1kMc4F5ygkCQJ3vt2Wk4Z4jcWPpPa9ziHt8wkEGxEzv6R7rDnyzTax/uaMeKMqciiZQnzQY/5cgkCJa9jTr2cUmPwLqDvKqOyl+RxDHNgAmGgZT0cDsE0/HWqAESabo+hVNga76lXke5rsxc1wJBBbJbBG+yvijLlvoWnJKq6lrxBzqT5yNLwTdhcbSdD+LmvPprFlpcPuxrARIa5rgHFhjTNI5gOombWO1XiOH1GAZnOOtsxN4AnZaLhviVzKYo12io2nkFNrcrCzlgOJDDms7SbzOurJS8Ph5FpS28SGX8Iqsc1kZjBfysvDoJkgSQI9rrWeO2tFChQGgZmOsS+4Dc2gMTAJCdxfivI7LRpUqbHQ3zQXVCbgS4kAkEduqrKviCg9wGIcx3lOAJaHS4FvMWyL5XOeQSBOUQBNsajkm7a6F3JRKfCYKnLHMA8wmmGG9s8giTYT67bJ3F8GeaVYvdTZ5TmgtL2y4l0QwSc0bx0TbuJMw1cupOsA8Uidcpc6DY8pyGZB16bHGMS54qEOID25yDc5oImTffSVohjltb55IlkuNR44OKWHY4DzQ6XDLSptIjNNyc8nXKJNtUYM+VVqMhzssEh0axpyWyxFxCi1sQHOBiDOYGTIFrfMk+6hDHRVa8tc69Mkzc5HCbk9WnVWWNttFHKmpWTamJDzIqltgIdM+tihWPEAxjgKdHICxpjlPNHNeeoPyQtCwL1FrtD9Cx/t0f+8f+l3p/DeNb6k9guH+IRP8AzD2sfUakTFh/pO7jGOfVaP8A1Gn0zfmEGuyLPM3tlP3S1jj+r5f0S55P0/f7mtdx8fhqVBuI2I+E3N4BynqO90p4k9zQQ6oQSS0Ag5TcEQTdhvyunU3WNpVS9wbTD3O6NbeOvou62JNOJNVv+kD/APSuox6clNp+xdVcWWVHkQJFOQBb8R7xunGcbIFh7k5vlmWTq48EyS4k6k/7902MW3o7bfr7Ihirqgnkb6M1p4u+2pMQTIEgXaLCzQfwi3WVL/eZDf70TAkF8wdTrvJPv6CMG/Ejodev9F2DmgAXJAF+qZr7fMXtJ+ZpW45jSQHNEZrSNZEb9M3zUEcRa0uII+IRvbKJ+qr8bgXUiM0EEEgtMg7KLCUscXyNc5rii/HHv8ZAtPxTE+q4xHGM0xUOxALTcgyJkx81SMA+311TmQfUD7fzTb8hWsnyWVLjBAjl+R/moNfG5nOnRwuATHQwNtz7riPuB9kkKirqX8RN4LiWUXZ23dBAzCQM0XHQ217qxqeICDqNSYjqP9vmqD+v0K6H6+Su2mqZWMXF2jR0vEpDmnK0xJBEzcRE9JcDA/hV9Q/aAQNA3pyk7x1Xn1QcsgXzRbpf+SZFU7/q6RPsuLL1Q5ZpxN9i/GYeZDhf4pYRJFthboqLF4ttXNnrMaC8ugMqmJAEfB26lUAf+f3RmVYdlhj/AC/fyLy7RKXUmVIBs+QN4IHyKlUXOaGuLAWusCYE7a7aH5FVcF0gRJ6rRCo52E8khsgNDSDs0gibeqMvhS+P2ycfibOKtSW/A5l4ccxcBfW8wDpIMXXGFo5nEM5SATOffSABpr6FWvh7wu/FDy3V20wASSWuqGxGjZE/NXn/AAzQwzCb1XEfG4QP9IAET6lZ+9grinyMqTatHnWKygkBxd35hMx19fun+HAtNMtaIaTe2Yh3xSZkxsr2vh2A2YwewUV9SNh8k55OKKaU7HMVWzCwvtMe6rzTeYuLaXTzq3YLlr5S4LVcFpy2fJufCzKFWm1tWg0vBADsouCf4tSbH9BQPGPhdtB4xFJksdTc57TLhnzE2/w/SFa+G/8Ay4GcNIJIEuvMgCM+1zprC1OO4SKmGkucfjbImIMiNTZc155Y8tpuvMbKEWlseL4ynmqCoKYbOU5ACGt5RYDoTmPuu6ZquDWhocfhETJ2Vj4qw2WtyyGtDBe9gDaQBOntCYptdTIe0yQ6RbpEG/qF2ceTamuhjlFxXuVflVmtY5zOUjlJ3AlpMz1lMsxLWmHtA1gwCL36a3VpVqTTa2/LMdYJLr+5KrMVTEH2/knbqM+BUVKUOS38/MBmLrCBynSSenUlCc4XiZpNmZAgkbxukUf7J2a44MecQSkdXvr6rs1aQ0pk/wCZ38gk/fWjSnTHtP3Tq9ijfrIufCuJc2oPLcGveQ0kwQW5mkgzoLbXUvxdQirUAFpNQf6gC76qhZj6mohu1gB+SkVHOcCXnY7k291mliay7j1kXd6lXkJ0B22PZK2kTa3u5o+5TOYmLpJ7rbRisleT1LBf+IH7Su2QCCXj2BP5KBK7okbyoolSXkaCtxJlSl5YbzAOdm7zLiFWT+f2TtKq0McBqWnY9lEBKRGCV0PlNurHZ+4Tnm6/5h+SjZD31XbaZ67q7SKqTJIdPz/kgH7n7JoUUraP6lUpF9mdT9iif17JRRTzaAUE2caiO8/dclnZTqFC2ieDANQq7UTVlX5K7ZQnQE+krZeFm0zVbLWmCJkW+ZEf7L03xvgx+7sLGtAyxEAW1BmO/wBVkzdteOWuoxYVaV9TwOnR7KbSbpspeMmT+vsuKO0rRtsrKuOro9A/ZfTHnTNSw2FtN7ad1p/EOEtHckS4+sgFZLwK5wfZuUCA50s3+sabLY+KXufSuyRlMRJn3Gn9Nlz2vxhztNP2PJseecjufoquoZJgqdjWgOPvvO3qq7NC21yUbOHFKypB/quXGUgN/wBfJSVNTwTFtgb2Ojr7drL0/g01MKYILbyZuN4JGkSvJ+BuB+JzYEROaRtsYXqPhfFhrCBlAOsNO9hq632XH7YlZrlbxWjEeJqdybGNYIJHeyyWIrZWmBLQ46Bs/MajtteNV6T4h4UxwfYmdTDYG3wuMDdeeYvBGkC1oJbOpDR/2n8lo7DlVdQ7RHaNlazGSQAzNJ0kCUzWq2Igze3vv7LitQLTb3T3nch5gZFxl9RrsurKnyjnK0qOMNiC0R3Qo7azdyhadRLkUmZdNJQhXYpckrD1o1CkV8UCCAD8JHzshCU4pux6k0qIDaB6J1uDPZCESm0Xx4YtWxwYE9U5TwSEJXeSY3uYIkNoAApW0kIUA0kdtorttBIhSUsd8iEeWEIRRFiikEeWOiEKaIskUk4GIQkSdMfHlGj8LOeKjSWjLIAvE/IStv48pB1FggO5RIdzBsx8JcNNNpQhcftEvxUzYl+X9zyfF0zNxFrC23omaOt/5oQuvheyMmZas3HhWpVaczDyxHcyQBFwB7zutjxzG5qIBbsZLoMTtYbRr8pQhZ0lLJYyaSimeTcQqtc90bk9h8lV1BB9RPshC1pC2hpd06JOhSIUT4VkRVyoueHUnjSCbAQSNPUWJXpXhJ7nQKobpLYmSbTMGDtrqlQuL2yVrk3a1BkjxE90O5NLjLl3tFz69vovHOM8YcHEeXldqcxk/wD1MXQhM/8AKipSpoTmk44U0V37wSAXQdtIjouKjbSPcdUIXbqmYrtcjTKQNwhCE4Q3yf/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4340" name="AutoShape 4" descr="data:image/jpeg;base64,/9j/4AAQSkZJRgABAQAAAQABAAD/2wCEAAkGBxQSEhUUEhQWFhQXFBQWFRQWFxcXGBcXFhcXFxUXGhgYHCggGBolHBYVIjEhJSkrLi4uGB8zODMsNygtLisBCgoKDg0OGxAQGywkHyQyLCwsLC8sNC8sLCwsLDQsLCwsLCwsLCw0LCwsLCwsLCwsLCwsLCwsLCwsLCwsLCwsLP/AABEIALcBFAMBIgACEQEDEQH/xAAcAAABBQEBAQAAAAAAAAAAAAAAAQMEBQYCBwj/xABCEAABAwIEBAQEAwUGBAcAAAABAAIRAyEEEjFBBSJRYQYTcYEykaGxQsHwBxRS0eEVI2JygvEWM5KyJDRDU4Oiwv/EABkBAAIDAQAAAAAAAAAAAAAAAAADAQIEBf/EAC8RAAICAgEBBgQGAwEAAAAAAAABAhEDEiExBBMiQVFhcaHB8CMyYoGx0RSR8QX/2gAMAwEAAhEDEQA/APFUIQoLAhCVQSCEIhAAlQhAAhCVAAhCEACEqEACEIQAJEqEEiQlQhBAIQhACISpEAKkhKhAAkSpEACEIQAIQhACISpWoAea4galCk454e/MCTmALuRrAHH4gGttAOmnoEJdl9SsSoQmiwQhKoJBCEIAEqEIAEIQgAQhCAFQhCABCEIJBCEIAEIQgAQhCABCEIAEIQgAQhCABCEIAEIQgATrcM6JDTE5ZAnm6W37JcGBnbmdlEiXRmjvl39Fq6NBhIqtD3vc7OD5bWgPZzOZJJYZbcgi0t2s5U8moyENimqcOJMuqYdhhtnVCSeUX5Q653E2M2GiExxLFsc8ltPJrIzEiZJtaw0EX01QojtXQGlfUq0ISp4oEIQoAEqEIAEIQgBUJEqABCEIJBCEIAIRCVCAERC6QEAIApOIwb2NGZjm7yQRIMRqF6p4M8F4d7G1aTjULgC2o7JLZ1OUghpGlwtuPCAyk1CTYk5nFwtO0xHsosLR81wkXp/7R+AM/d21qTYyk7AS2YdYW6H2XmKAEQhCkAQhCABCVCABEJUoUEnMIhdwiEWTR3hBzNM5eYc1+W/xWvbW11bcRfUDalQuLXPqiWgFoNs7X3Mi8Ea9ZFp7w+EpPpMaGzVdEFpcS0l0c88sGfhAn4bi4d14hpUwwHM01PMe0hk5clMNaHc7s4kzZwGizuackhyjUbM84oQULSZxtKkSoIBKkCVAAhCVACJUIQAIQhBIICE7TH66KGAtRg26fNNEKS9ggdfUEWF/13UdzVCZLQiEIUkAlCRKpA9w/Znh/wDwlN2dzR5JJyEAkAmblpghbHhWHwpc7I91WpkqSXYirVJAbBzNMN3asL4Q4oyjgKGYxOHqC/UyRc2Pt1UfwX4ro0sQ91RwAy1dSPxBsDSfw90qbakqLQjabLL9q1PJwxpY6Caoa4Wuwkggd5LfaV4aV7L+03iTK3DeQg/3g0Mi7qRC8bTCi6HKEqFJIIQhBIBKgLoBVZKEAXQCUNT1NkqrlRdRG8q6ZRJ0BNibCbC5PopTaBIU7hlCKgmIh3xWHwmx6g6RvKU8qQ7umM8P4rUo0zk/iBB/hkOa4DoSDrrb5V2OxRqOLiGgnZoAH9fUyepK03GqtNjHh4D6tSXEs5QypN2luhgHawJgSLnJuCMTUvFRSacVVjZCF1CRaDONhCEKxAqELpgUAKW2XKccm0EghCVAAiEJVBINCfpiJuRY99jb30TTSNwngfbSe9+6qyToVIkSYmY9oOlkzU/XunmuzZSXGZA0mAIg639E05pJM6yZnruoJfI1CEsJYV7KnMIhdKy4Pw8PqDzLMBBIvLt8ojT12UXRKVnpXD6GEdhKNV9FgLqbSWmS1p3DQ7QW0Cd4VxjBh4axtKbiGgSPpKzWIxNMt8sNdkboy4AGkDQ79U1hRTYQWUAD1yiR7m6Xs2X7s1f7Q6gr4Uspi7YcQBfWQYFzcfqy8cXpD8c9zHNytaHct3ZZLiABYTJMKtx3hOpVh2WnTda+bX/Ne576pitlGq4MQQkWxHgkD48Qz0Gv5/ZU3H+FMw5aGvLy6T2gKbIplQhEJUAKF00LmF20KGXSHKYU3C0cx/NRGQrDhwJcA2S4mwG6zZXwaca5N54S8FvxQMAQAJcdO3upPEuCfustIAfnAZOY84nLAaDPSTOpspnhvxNUwE0ntAc4NOUkOgHQyD0lRvFtZ+KrOY0tzBpfmMtN4Imfw5TNh2g6rjbNyTd+fwryOhTtrjWuPU804sGeY7yw4Nm2aJ94Va4Kx4nRcx0O9jsR1CrnFdvF+VHNy9TiEIlCeZwx1NzHcwgkTHebwR+rqPIW0xPDGVKTQ8HOGjnAIM/K4nZZnEcGqt2Dv8p/I3RGSYTg07RDDU+BbTUGY7Qm6NF2bQg9x952T7XwNpBG3y9VLKIbf0Hva2g/qmlIDdLQLEk7ymiwnQaT9LoJZyAhSRTyj13vFgCRfU3b+jKjFFhVAhCVAHTBKfa4xEcoMna0xpPf9Qmqb7ibdxqp9A5XDO6dIDg4gSbE20IvabFUky0VZFdSLRcHU3NxI6EWKbd/XtfRT63wi7CeYzF81pECRHSwn5KFVaQA52h00v7dFCdkyVDZEK18MUmPrtZUaHNIdIPYEj7Krc069Vc+GsLmcXteA9sjKRqCInXurN0rIirdGlxGEwzc2Wi0ZdXZew0IEg3Bv0UDh2WJDbQMskE6uMkCzfUajL1RxHBvylxcJBDiB8jv0+yZwbabbVC+IghpAJcHAakG3baTeBKzOTfma4xryJOIrXtOmw39gmf3ggiTb1PTueqvMHRwsAloMwQTOh0mQduwUjE43DU6ZDWtB0zBl94sSAR8PTe+imMF5yKSm/Qx/Gca1zGtBJIdIGoOs39D9VPwHFg9oLrmwMxrfSeypMbUzvc6IDzI5oAJIJm1xbeNAVb+HOOMw2Ymjne/I1pOlNgJ8wjdxMaWHeydS6Cm31Jz8RNmtPqATv2CpfElJz8rg18NDs0tIjTqF6XQ4/h6jRka46/CyTAMAzqBZUHifG+ZAaHNbcHM2PT9dlWWsebJi3Lho8zSKVjcC+nlL2ua1+YscRZ4BgkHeDZRUy7QtqhUqEIJOwVZ8D4l5FQuiZaW7SJi9x2FlVBdhLnFSVMZCTTtGr4TxCpWr5pPK0l2UxykwBPQvc0e+yi8Z4wfPL2ZrANIfeY1tALR9bao8Hlwqveww5tN+XWQXDLIgjSeve8QqPG1i5xcbl3MTpc62GiRHFHavI0PI9bHOI499UguiwgQI+fVQS5JmKGMc4gASTstMYqKoyyk5OwlIp37iwWfUObcNEgdkKd0UcJGzpVCabS7WC7QaEnLpbpcKtOIDnOZHw6n0ElWdVoa0N6BrfkP6KjoMc19RzuWS6HQDYm2nZKTNcyPxGq0ixDgNeh9D17KnFQ3if4bHY6j3upePGYzyuk6sNz6iVK4bwLEV5FKjUc20uykgR8RJjbWU5GVkWrQdV0iQBlaXgCD8LQXuuBprNlCfSc0uD2w4baQekK2xnDX0nH44EcoBacs6F3uLxvojijc1JrmU8lNsiPMY/UibRn1J1nUqjlTr7/n6F1HZX9/wQadEGREuvzAiCbAQenxHvIUR1ODGh6FWmHpAt6uzWALRlFthdxtYA9T1Vi3hxe3+8abfjgiOmuipPMoPkbHBuuDMQkVhxHhxouAkEHQ/wA+ijUqdxe0ieoG8dU2M1JWhEsbi6Z3RyxcE9IiJ7lOvLmtgzsQDpe436EkevzKOIyiMrTMXi/e/wDMKwo0Q9rCQBLmiTrAIYQALGxaZjr70b9UTGN+ZXuE5TAGbNaQBaZsTY/c6SnOH8PNQ2AyiJdcDqR1lafE+FqcNLnloFrZRMkuknc3j0ATmGoQ0NaABFo/VyplKOP84KLnxHkpsZwqGOIc6Gy5rZzZR0mBJsBoo3hYHznZXQchi07tn8lqadNzhLQCwjTqD3Wf4Zg/KxNRuUub5ZgAatcWx/L2SW5KL2Veg6Ki5KnfqXGIqvg5qkWMhzQARIB0JM3769iqmnRJaxrg7K0kBhDbgkkXmbk6dynywsqNcwZRIs5xcZLjBjpIB1mx1S4jEPexhcXBpAyy43y8pEkSBLXENmALXS1aNDVlvwdjajZFMDT4iXSIvM6eg7J3jmKo02ZPJYZIkBuUEhwDgHSYcP4XRYjVc8AqgMc50gAm5IO3ZVfHafmmWVKLmyMxDhSqyYa0vzWdBPSyfF0zLKNoyuIAtlc4tvqMpgkWgEz7f1VnwLKarQ82JDXcj3ktIIIDWAuJiABbZQqzA24kSDlhzdDbVpIIiRbWVJ4PjnUajHh72Zb5qUB/WAToSbTeJ0OhaK55PdPCfDKrWVA6lUYyKYa+qKbXPhsZW0Wj+5ptAs3ue5Wa8f4cta25jNBm+xI+sKX4b8bUjUpsfVr1XubBr4ktbTpyTLKdKmJqVDEAu1kX2Nt+0fBZsMKjIIJaZ/ww4zPpuozcw4F4bjkVniPGq73MptceSnnyCbDzDmfA2uJPqqgDdXXFGjy72INu/VV1JjcsnWDHrJAj6CIPW2opilcDTkh4xkwVzCfdTEEg772O+oEgafZNAK6YtxEATjWJWNWv8JeEamNJbTiQJMmLCErLlUFyNx49iBgGingqr+WXODJzOa8X0AAh2n4iLF0TJVVTDOWOaTBkRGn8z8vnovFWCOGptoSQTOdsGIkEbx8QOwPKFn8DQDxckAOEka3BgAe2qXjmpRchso6yURwUszstNond0Wb69T2U7D4RtMdXHVx1P8gpdWmKTAGDX4RrO8nraU/w3hpcc9X2H60Czyy7L2+bGrHT9yZwekzJzUr5iZAdzaXMb7eyFcMgAaD6IWSWaVmqONUZutUk+5Ki1HxefmnqzC7lBibT9eqbPBnvY5rXNN9S4N2Ft7LrQfOpz8nEXIqKeMpOrM81gySQ7K6A6QQySPhAdBJnSV6nwXj2Fp4R4ZXw7axaGgCoAY0IAjpA9AvNm+D8UbDyj/rH5hOcN8O16Ly6o1kZSBzjUkddNFrgteaME5KRosRj6b6tUBzCC0iGVGuAhwywZuJAusdxYBtWabQTcw4CQQIJBF7ZbQe97rrF8Pe8mWHKfhyuZlzdXSdAJ0v9xAfSqjWm42y8rRp0AA3vfVZu7qe1mnvbjrRN4WYqgOcWlpiWwY1+IgQeYi8/kvSuG8bDsMaLsuV7ATJZM6N+OJE6gX1gLysVWEgA1A7QB2Xl2Amek3gdIurnhmNyC7dho0DefVZO14dqkauzz8i0xGHa2A6kYc4gE7ASCG37Osq3F4TDHR5a4kkNc10OjbMNJII/pdWeF4gRLSTlzElpHxHmAuLiJtPfqu8Q0PpsawtAbULnCctpzHmGgBcYGWR3i6INxats0zVx6GVxmFDHk6szABzeYc0mZcBBgaOuN9DD2HLclRgzERmY1pDrtN3EaCBJkbE+qkYvD0xnfmJBqlrQAYgmHc1pBbaYE3t0i4RlLIczhaTl/EZMgZiCAIbqAbkLfdo5+tSNH4GYXsxGcSGinEgSC7N025VC4o9zHAtzMYDlcTAY4luZtg2SfiB1+HZWngpwyYstnIXUg2Z0AqQL9AQs9xDEBmLf5gcWFo5QS3MDTG97Zu0SDY3U5FdfBkY3V/FF74X4xSLBSfy1AS0MAcSYAJNgd81lzxuhTLiTaHSJGXNYnLzDSSfcBVPhzECnXpsFOPMqMIc7UATcCN7iZ69VN8XVi2szK5rZbU5jOwbYRuZt3hWyXKCXT/hGNKM2/X+ylxDnE2YGkuy951MbiIN1MZ5WVpe4gimWkcrfhAuDlGbNO4J7wAS3RwVWoxr3XEcoDmsmSQXS7U+1/uxTDsocQ1rZ+AGSG5yXQHEm0aGLRrdL68GherJuFxz5yNy5r5Z0NhcAi6hYvBVGFjqpzNJ/xZQZ0NhlGnsfZOYSu0sdIIImAAYcALidovv9lDxNQuBymzYsMwg31cTE2m3ZWinsxU6ojVXAyLAZj8IDZ1ykTzEeo+q5Drj7dPzTbzJ/onaNPSZv01jeOpTmI5bNJ4M4d5+KphjW1Xy2GVWOqUyDZ2dovlaDMmByr2rx5w+uMBVzVmOa0NcWtpZDDXNMA5zAAGkfdee+Cv3Z5pU8lTDYjmz4rz3UwQACGhtFoa5tgcryAJ+IlemcbwlNuBxLKdV9V7qQBdUqGo8iQ0a2AN9ABJUUnFqyHeydHz/xKjmpnsRtvcXOw7+irfJimYE3AzBwA1P4dbkDmPYbhW/EqZLXdyDe38Vv+1V2HoZqcCS6TAFyLOMRv/F7nskYpeE2TjciD5JudgJN/QfUrktV3Xo0xLiS0mYYJIayTNzqNdxrtvFp4XM0ta0Zg65nQHbWIiTp+HWJTFPzFvGQ6S3vhXiQpMpeU1zKoNR1aoXZabmCSxovY/CJgevTFswxDy2DIcQbbgwvSmvp0eHZarGDM0FlV1N2Yl1i0fxBpvOiydqknSq7H4Y0YzxXxoYgtgEZMzdbESSCBOvfeygYXDZWtJMh0mREgkNn1sBrumqHD6lZ+VjfUmwHuVL/ALL8qmHTmObmjRvxD32TFpCOiZFSlLajQ0qTTSa9+who/h25f8RjXWy74fXzU2nqNT1/NV+KBaGN2bHW0OaPsXzHT0TvA/gjXK4jrvNvmsah4W7NcpcpF1lzAEjbdCKMwhZ5dRq6GcxOKZT1gyCBIDhOlwSNs30UjgvFaVNpL39JDRpqSSG+w9lpf7ObF6bPdo262739m7mHGYJo/C3/AKR9bact/wD5OgXVhkSd0c2ePZUU9LxLh3EhpcdM0MqHrcwOq5r8WozIdUGmrav5hXjcI0fhGo1DQbWE2i+h2kTumzg6e7GkAzcR/pJ2HdPWezM+zV5mRxuMY6Yedd+nuJVWMTBILgCNNBHz9ld4qg396ghuQEAthrB7yHCPaDrZXFbhVKpzGjT9W0uY9y94Y36Jcqm6Y2EXFWjznHNe9xOwmL2jt66rT8HwtKnga1SvTeXkjyakHKCIkTMTElXlXglAX8sTYRfXrYi/YWv7qW+i11EUS2aQcXBji4MB6667T79JMkZNKKomOibfJi8ZicjDE5sxI2ESf17KNiq5cymJ1Em3QAhXFbhtOpMBwu7lk6gkaH7d01w7AU84D8zmhpAaSLH1AHT7qigo07Ld5KUn6GfxVaplyuIc3NmBIvN9yJgzcbwOgTOHwr3zDbAEzpZozGOtgdFsv+H6T9A4Nv8Ai6dyCV3j+DBtMZXuYA0tALQfjblcSYBMix0sYsFpp1wZ+L5JHgyiWYKoT+KpmGumRtrjrOk3lZ2vxFra1Vry42cxtpAzDQ7luYNMdZOuuh4F/dYZ9NziXZzBNuXKItssxxbCnNUfFOJsebN0/wAvf2S5VKVP0+oyNxjx6/QXwzUdUxlDNpmfHTlY9wDRoGz0srLxY5hxFEVPgl+fQGDli/SQqrwe4fvlMkcxL+Yu3LHyR1J7zqfUXHiHglSvVD6ZZy8pzEzqToBdXnVL78hcW7b9vqLSzBzSGl5aRNQgGRowAPMhgDfhgbDuqnEYUvc4uqPbzjM2c1sgOYkOgm2m3VaHD8MextOi0g2N80SRc3+aSl4OxbiS1og3+NsnUb+qwLKoN7NL0N847R6GSPDuUnzJhxGXK72d2Hco/skxmzN1g30OwJ02JnS2q1DfDuIYSx9J0TdwdTIv6O/JW/jDhOHoUaZovL3FoFRswQ4AW06Wj0Vv8tbJJ3ZRdnVW0ed1cMAGkE3BnM0gWdFjo4aad1KfVADWhweAC7KZaGktlwv36G8DrCmOweYUg5xv75Jh3wn632Crq7HNe5gdna0/EBY217aladk+GJ1pWi+8K8U8qpmYwEgN5MgqZiCP42uyOOgcASMxGhXsmM446pg6hfRFJ/llzmAgk5G5m7SNAIN1454O4OMQ92ao1kMc4F5ygkCQJ3vt2Wk4Z4jcWPpPa9ziHt8wkEGxEzv6R7rDnyzTax/uaMeKMqciiZQnzQY/5cgkCJa9jTr2cUmPwLqDvKqOyl+RxDHNgAmGgZT0cDsE0/HWqAESabo+hVNga76lXke5rsxc1wJBBbJbBG+yvijLlvoWnJKq6lrxBzqT5yNLwTdhcbSdD+LmvPprFlpcPuxrARIa5rgHFhjTNI5gOombWO1XiOH1GAZnOOtsxN4AnZaLhviVzKYo12io2nkFNrcrCzlgOJDDms7SbzOurJS8Ph5FpS28SGX8Iqsc1kZjBfysvDoJkgSQI9rrWeO2tFChQGgZmOsS+4Dc2gMTAJCdxfivI7LRpUqbHQ3zQXVCbgS4kAkEduqrKviCg9wGIcx3lOAJaHS4FvMWyL5XOeQSBOUQBNsajkm7a6F3JRKfCYKnLHMA8wmmGG9s8giTYT67bJ3F8GeaVYvdTZ5TmgtL2y4l0QwSc0bx0TbuJMw1cupOsA8Uidcpc6DY8pyGZB16bHGMS54qEOID25yDc5oImTffSVohjltb55IlkuNR44OKWHY4DzQ6XDLSptIjNNyc8nXKJNtUYM+VVqMhzssEh0axpyWyxFxCi1sQHOBiDOYGTIFrfMk+6hDHRVa8tc69Mkzc5HCbk9WnVWWNttFHKmpWTamJDzIqltgIdM+tihWPEAxjgKdHICxpjlPNHNeeoPyQtCwL1FrtD9Cx/t0f+8f+l3p/DeNb6k9guH+IRP8AzD2sfUakTFh/pO7jGOfVaP8A1Gn0zfmEGuyLPM3tlP3S1jj+r5f0S55P0/f7mtdx8fhqVBuI2I+E3N4BynqO90p4k9zQQ6oQSS0Ag5TcEQTdhvyunU3WNpVS9wbTD3O6NbeOvou62JNOJNVv+kD/APSuox6clNp+xdVcWWVHkQJFOQBb8R7xunGcbIFh7k5vlmWTq48EyS4k6k/7902MW3o7bfr7Ihirqgnkb6M1p4u+2pMQTIEgXaLCzQfwi3WVL/eZDf70TAkF8wdTrvJPv6CMG/Ejodev9F2DmgAXJAF+qZr7fMXtJ+ZpW45jSQHNEZrSNZEb9M3zUEcRa0uII+IRvbKJ+qr8bgXUiM0EEEgtMg7KLCUscXyNc5rii/HHv8ZAtPxTE+q4xHGM0xUOxALTcgyJkx81SMA+311TmQfUD7fzTb8hWsnyWVLjBAjl+R/moNfG5nOnRwuATHQwNtz7riPuB9kkKirqX8RN4LiWUXZ23dBAzCQM0XHQ217qxqeICDqNSYjqP9vmqD+v0K6H6+Su2mqZWMXF2jR0vEpDmnK0xJBEzcRE9JcDA/hV9Q/aAQNA3pyk7x1Xn1QcsgXzRbpf+SZFU7/q6RPsuLL1Q5ZpxN9i/GYeZDhf4pYRJFthboqLF4ttXNnrMaC8ugMqmJAEfB26lUAf+f3RmVYdlhj/AC/fyLy7RKXUmVIBs+QN4IHyKlUXOaGuLAWusCYE7a7aH5FVcF0gRJ6rRCo52E8khsgNDSDs0gibeqMvhS+P2ycfibOKtSW/A5l4ccxcBfW8wDpIMXXGFo5nEM5SATOffSABpr6FWvh7wu/FDy3V20wASSWuqGxGjZE/NXn/AAzQwzCb1XEfG4QP9IAET6lZ+9grinyMqTatHnWKygkBxd35hMx19fun+HAtNMtaIaTe2Yh3xSZkxsr2vh2A2YwewUV9SNh8k55OKKaU7HMVWzCwvtMe6rzTeYuLaXTzq3YLlr5S4LVcFpy2fJufCzKFWm1tWg0vBADsouCf4tSbH9BQPGPhdtB4xFJksdTc57TLhnzE2/w/SFa+G/8Ay4GcNIJIEuvMgCM+1zprC1OO4SKmGkucfjbImIMiNTZc155Y8tpuvMbKEWlseL4ynmqCoKYbOU5ACGt5RYDoTmPuu6ZquDWhocfhETJ2Vj4qw2WtyyGtDBe9gDaQBOntCYptdTIe0yQ6RbpEG/qF2ceTamuhjlFxXuVflVmtY5zOUjlJ3AlpMz1lMsxLWmHtA1gwCL36a3VpVqTTa2/LMdYJLr+5KrMVTEH2/knbqM+BUVKUOS38/MBmLrCBynSSenUlCc4XiZpNmZAgkbxukUf7J2a44MecQSkdXvr6rs1aQ0pk/wCZ38gk/fWjSnTHtP3Tq9ijfrIufCuJc2oPLcGveQ0kwQW5mkgzoLbXUvxdQirUAFpNQf6gC76qhZj6mohu1gB+SkVHOcCXnY7k291mliay7j1kXd6lXkJ0B22PZK2kTa3u5o+5TOYmLpJ7rbRisleT1LBf+IH7Su2QCCXj2BP5KBK7okbyoolSXkaCtxJlSl5YbzAOdm7zLiFWT+f2TtKq0McBqWnY9lEBKRGCV0PlNurHZ+4Tnm6/5h+SjZD31XbaZ67q7SKqTJIdPz/kgH7n7JoUUraP6lUpF9mdT9iif17JRRTzaAUE2caiO8/dclnZTqFC2ieDANQq7UTVlX5K7ZQnQE+krZeFm0zVbLWmCJkW+ZEf7L03xvgx+7sLGtAyxEAW1BmO/wBVkzdteOWuoxYVaV9TwOnR7KbSbpspeMmT+vsuKO0rRtsrKuOro9A/ZfTHnTNSw2FtN7ad1p/EOEtHckS4+sgFZLwK5wfZuUCA50s3+sabLY+KXufSuyRlMRJn3Gn9Nlz2vxhztNP2PJseecjufoquoZJgqdjWgOPvvO3qq7NC21yUbOHFKypB/quXGUgN/wBfJSVNTwTFtgb2Ojr7drL0/g01MKYILbyZuN4JGkSvJ+BuB+JzYEROaRtsYXqPhfFhrCBlAOsNO9hq632XH7YlZrlbxWjEeJqdybGNYIJHeyyWIrZWmBLQ46Bs/MajtteNV6T4h4UxwfYmdTDYG3wuMDdeeYvBGkC1oJbOpDR/2n8lo7DlVdQ7RHaNlazGSQAzNJ0kCUzWq2Igze3vv7LitQLTb3T3nch5gZFxl9RrsurKnyjnK0qOMNiC0R3Qo7azdyhadRLkUmZdNJQhXYpckrD1o1CkV8UCCAD8JHzshCU4pux6k0qIDaB6J1uDPZCESm0Xx4YtWxwYE9U5TwSEJXeSY3uYIkNoAApW0kIUA0kdtorttBIhSUsd8iEeWEIRRFiikEeWOiEKaIskUk4GIQkSdMfHlGj8LOeKjSWjLIAvE/IStv48pB1FggO5RIdzBsx8JcNNNpQhcftEvxUzYl+X9zyfF0zNxFrC23omaOt/5oQuvheyMmZas3HhWpVaczDyxHcyQBFwB7zutjxzG5qIBbsZLoMTtYbRr8pQhZ0lLJYyaSimeTcQqtc90bk9h8lV1BB9RPshC1pC2hpd06JOhSIUT4VkRVyoueHUnjSCbAQSNPUWJXpXhJ7nQKobpLYmSbTMGDtrqlQuL2yVrk3a1BkjxE90O5NLjLl3tFz69vovHOM8YcHEeXldqcxk/wD1MXQhM/8AKipSpoTmk44U0V37wSAXQdtIjouKjbSPcdUIXbqmYrtcjTKQNwhCE4Q3yf/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7" name="Zástupný symbol obrázka 5"/>
          <p:cNvSpPr txBox="1">
            <a:spLocks/>
          </p:cNvSpPr>
          <p:nvPr/>
        </p:nvSpPr>
        <p:spPr>
          <a:xfrm>
            <a:off x="1676400" y="990600"/>
            <a:ext cx="5486400" cy="4114800"/>
          </a:xfrm>
          <a:prstGeom prst="rect">
            <a:avLst/>
          </a:prstGeom>
        </p:spPr>
      </p:sp>
      <p:sp>
        <p:nvSpPr>
          <p:cNvPr id="8" name="Zástupný symbol obrázka 5"/>
          <p:cNvSpPr txBox="1">
            <a:spLocks/>
          </p:cNvSpPr>
          <p:nvPr/>
        </p:nvSpPr>
        <p:spPr>
          <a:xfrm>
            <a:off x="1676400" y="3352800"/>
            <a:ext cx="5486400" cy="1143000"/>
          </a:xfrm>
          <a:prstGeom prst="rect">
            <a:avLst/>
          </a:prstGeom>
        </p:spPr>
      </p:sp>
      <p:sp>
        <p:nvSpPr>
          <p:cNvPr id="9" name="Zástupný symbol obrázka 5"/>
          <p:cNvSpPr txBox="1">
            <a:spLocks/>
          </p:cNvSpPr>
          <p:nvPr/>
        </p:nvSpPr>
        <p:spPr>
          <a:xfrm>
            <a:off x="1371600" y="1371600"/>
            <a:ext cx="5486400" cy="4114800"/>
          </a:xfrm>
          <a:prstGeom prst="rect">
            <a:avLst/>
          </a:prstGeom>
        </p:spPr>
      </p:sp>
      <p:sp>
        <p:nvSpPr>
          <p:cNvPr id="14344" name="AutoShape 8" descr="data:image/jpeg;base64,/9j/4AAQSkZJRgABAQAAAQABAAD/2wCEAAkGBxQSEhUUEhQWFhQXFBQWFRQWFxcXGBcXFhcXFxUXGhgYHCggGBolHBYVIjEhJSkrLi4uGB8zODMsNygtLisBCgoKDg0OGxAQGywkHyQyLCwsLC8sNC8sLCwsLDQsLCwsLCwsLCw0LCwsLCwsLCwsLCwsLCwsLCwsLCwsLCwsLP/AABEIALcBFAMBIgACEQEDEQH/xAAcAAABBQEBAQAAAAAAAAAAAAAAAQMEBQYCBwj/xABCEAABAwIEBAQEAwUGBAcAAAABAAIRAyEEEjFBBSJRYQYTcYEykaGxQsHwBxRS0eEVI2JygvEWM5KyJDRDU4Oiwv/EABkBAAIDAQAAAAAAAAAAAAAAAAADAQIEBf/EAC8RAAICAgEBBgQGAwEAAAAAAAABAhEDEiExBBMiQVFhcaHB8CMyYoGx0RSR8QX/2gAMAwEAAhEDEQA/APFUIQoLAhCVQSCEIhAAlQhAAhCVAAhCEACEqEACEIQAJEqEEiQlQhBAIQhACISpEAKkhKhAAkSpEACEIQAIQhACISpWoAea4galCk454e/MCTmALuRrAHH4gGttAOmnoEJdl9SsSoQmiwQhKoJBCEIAEqEIAEIQgAQhCAFQhCABCEIJBCEIAEIQgAQhCABCEIAEIQgAQhCABCEIAEIQgATrcM6JDTE5ZAnm6W37JcGBnbmdlEiXRmjvl39Fq6NBhIqtD3vc7OD5bWgPZzOZJJYZbcgi0t2s5U8moyENimqcOJMuqYdhhtnVCSeUX5Q653E2M2GiExxLFsc8ltPJrIzEiZJtaw0EX01QojtXQGlfUq0ISp4oEIQoAEqEIAEIQgBUJEqABCEIJBCEIAIRCVCAERC6QEAIApOIwb2NGZjm7yQRIMRqF6p4M8F4d7G1aTjULgC2o7JLZ1OUghpGlwtuPCAyk1CTYk5nFwtO0xHsosLR81wkXp/7R+AM/d21qTYyk7AS2YdYW6H2XmKAEQhCkAQhCABCVCABEJUoUEnMIhdwiEWTR3hBzNM5eYc1+W/xWvbW11bcRfUDalQuLXPqiWgFoNs7X3Mi8Ea9ZFp7w+EpPpMaGzVdEFpcS0l0c88sGfhAn4bi4d14hpUwwHM01PMe0hk5clMNaHc7s4kzZwGizuackhyjUbM84oQULSZxtKkSoIBKkCVAAhCVACJUIQAIQhBIICE7TH66KGAtRg26fNNEKS9ggdfUEWF/13UdzVCZLQiEIUkAlCRKpA9w/Znh/wDwlN2dzR5JJyEAkAmblpghbHhWHwpc7I91WpkqSXYirVJAbBzNMN3asL4Q4oyjgKGYxOHqC/UyRc2Pt1UfwX4ro0sQ91RwAy1dSPxBsDSfw90qbakqLQjabLL9q1PJwxpY6Caoa4Wuwkggd5LfaV4aV7L+03iTK3DeQg/3g0Mi7qRC8bTCi6HKEqFJIIQhBIBKgLoBVZKEAXQCUNT1NkqrlRdRG8q6ZRJ0BNibCbC5PopTaBIU7hlCKgmIh3xWHwmx6g6RvKU8qQ7umM8P4rUo0zk/iBB/hkOa4DoSDrrb5V2OxRqOLiGgnZoAH9fUyepK03GqtNjHh4D6tSXEs5QypN2luhgHawJgSLnJuCMTUvFRSacVVjZCF1CRaDONhCEKxAqELpgUAKW2XKccm0EghCVAAiEJVBINCfpiJuRY99jb30TTSNwngfbSe9+6qyToVIkSYmY9oOlkzU/XunmuzZSXGZA0mAIg639E05pJM6yZnruoJfI1CEsJYV7KnMIhdKy4Pw8PqDzLMBBIvLt8ojT12UXRKVnpXD6GEdhKNV9FgLqbSWmS1p3DQ7QW0Cd4VxjBh4axtKbiGgSPpKzWIxNMt8sNdkboy4AGkDQ79U1hRTYQWUAD1yiR7m6Xs2X7s1f7Q6gr4Uspi7YcQBfWQYFzcfqy8cXpD8c9zHNytaHct3ZZLiABYTJMKtx3hOpVh2WnTda+bX/Ne576pitlGq4MQQkWxHgkD48Qz0Gv5/ZU3H+FMw5aGvLy6T2gKbIplQhEJUAKF00LmF20KGXSHKYU3C0cx/NRGQrDhwJcA2S4mwG6zZXwaca5N54S8FvxQMAQAJcdO3upPEuCfustIAfnAZOY84nLAaDPSTOpspnhvxNUwE0ntAc4NOUkOgHQyD0lRvFtZ+KrOY0tzBpfmMtN4Imfw5TNh2g6rjbNyTd+fwryOhTtrjWuPU804sGeY7yw4Nm2aJ94Va4Kx4nRcx0O9jsR1CrnFdvF+VHNy9TiEIlCeZwx1NzHcwgkTHebwR+rqPIW0xPDGVKTQ8HOGjnAIM/K4nZZnEcGqt2Dv8p/I3RGSYTg07RDDU+BbTUGY7Qm6NF2bQg9x952T7XwNpBG3y9VLKIbf0Hva2g/qmlIDdLQLEk7ymiwnQaT9LoJZyAhSRTyj13vFgCRfU3b+jKjFFhVAhCVAHTBKfa4xEcoMna0xpPf9Qmqb7ibdxqp9A5XDO6dIDg4gSbE20IvabFUky0VZFdSLRcHU3NxI6EWKbd/XtfRT63wi7CeYzF81pECRHSwn5KFVaQA52h00v7dFCdkyVDZEK18MUmPrtZUaHNIdIPYEj7Krc069Vc+GsLmcXteA9sjKRqCInXurN0rIirdGlxGEwzc2Wi0ZdXZew0IEg3Bv0UDh2WJDbQMskE6uMkCzfUajL1RxHBvylxcJBDiB8jv0+yZwbabbVC+IghpAJcHAakG3baTeBKzOTfma4xryJOIrXtOmw39gmf3ggiTb1PTueqvMHRwsAloMwQTOh0mQduwUjE43DU6ZDWtB0zBl94sSAR8PTe+imMF5yKSm/Qx/Gca1zGtBJIdIGoOs39D9VPwHFg9oLrmwMxrfSeypMbUzvc6IDzI5oAJIJm1xbeNAVb+HOOMw2Ymjne/I1pOlNgJ8wjdxMaWHeydS6Cm31Jz8RNmtPqATv2CpfElJz8rg18NDs0tIjTqF6XQ4/h6jRka46/CyTAMAzqBZUHifG+ZAaHNbcHM2PT9dlWWsebJi3Lho8zSKVjcC+nlL2ua1+YscRZ4BgkHeDZRUy7QtqhUqEIJOwVZ8D4l5FQuiZaW7SJi9x2FlVBdhLnFSVMZCTTtGr4TxCpWr5pPK0l2UxykwBPQvc0e+yi8Z4wfPL2ZrANIfeY1tALR9bao8Hlwqveww5tN+XWQXDLIgjSeve8QqPG1i5xcbl3MTpc62GiRHFHavI0PI9bHOI499UguiwgQI+fVQS5JmKGMc4gASTstMYqKoyyk5OwlIp37iwWfUObcNEgdkKd0UcJGzpVCabS7WC7QaEnLpbpcKtOIDnOZHw6n0ElWdVoa0N6BrfkP6KjoMc19RzuWS6HQDYm2nZKTNcyPxGq0ixDgNeh9D17KnFQ3if4bHY6j3upePGYzyuk6sNz6iVK4bwLEV5FKjUc20uykgR8RJjbWU5GVkWrQdV0iQBlaXgCD8LQXuuBprNlCfSc0uD2w4baQekK2xnDX0nH44EcoBacs6F3uLxvojijc1JrmU8lNsiPMY/UibRn1J1nUqjlTr7/n6F1HZX9/wQadEGREuvzAiCbAQenxHvIUR1ODGh6FWmHpAt6uzWALRlFthdxtYA9T1Vi3hxe3+8abfjgiOmuipPMoPkbHBuuDMQkVhxHhxouAkEHQ/wA+ijUqdxe0ieoG8dU2M1JWhEsbi6Z3RyxcE9IiJ7lOvLmtgzsQDpe436EkevzKOIyiMrTMXi/e/wDMKwo0Q9rCQBLmiTrAIYQALGxaZjr70b9UTGN+ZXuE5TAGbNaQBaZsTY/c6SnOH8PNQ2AyiJdcDqR1lafE+FqcNLnloFrZRMkuknc3j0ATmGoQ0NaABFo/VyplKOP84KLnxHkpsZwqGOIc6Gy5rZzZR0mBJsBoo3hYHznZXQchi07tn8lqadNzhLQCwjTqD3Wf4Zg/KxNRuUub5ZgAatcWx/L2SW5KL2Veg6Ki5KnfqXGIqvg5qkWMhzQARIB0JM3769iqmnRJaxrg7K0kBhDbgkkXmbk6dynywsqNcwZRIs5xcZLjBjpIB1mx1S4jEPexhcXBpAyy43y8pEkSBLXENmALXS1aNDVlvwdjajZFMDT4iXSIvM6eg7J3jmKo02ZPJYZIkBuUEhwDgHSYcP4XRYjVc8AqgMc50gAm5IO3ZVfHafmmWVKLmyMxDhSqyYa0vzWdBPSyfF0zLKNoyuIAtlc4tvqMpgkWgEz7f1VnwLKarQ82JDXcj3ktIIIDWAuJiABbZQqzA24kSDlhzdDbVpIIiRbWVJ4PjnUajHh72Zb5qUB/WAToSbTeJ0OhaK55PdPCfDKrWVA6lUYyKYa+qKbXPhsZW0Wj+5ptAs3ue5Wa8f4cta25jNBm+xI+sKX4b8bUjUpsfVr1XubBr4ktbTpyTLKdKmJqVDEAu1kX2Nt+0fBZsMKjIIJaZ/ww4zPpuozcw4F4bjkVniPGq73MptceSnnyCbDzDmfA2uJPqqgDdXXFGjy72INu/VV1JjcsnWDHrJAj6CIPW2opilcDTkh4xkwVzCfdTEEg772O+oEgafZNAK6YtxEATjWJWNWv8JeEamNJbTiQJMmLCErLlUFyNx49iBgGingqr+WXODJzOa8X0AAh2n4iLF0TJVVTDOWOaTBkRGn8z8vnovFWCOGptoSQTOdsGIkEbx8QOwPKFn8DQDxckAOEka3BgAe2qXjmpRchso6yURwUszstNond0Wb69T2U7D4RtMdXHVx1P8gpdWmKTAGDX4RrO8nraU/w3hpcc9X2H60Czyy7L2+bGrHT9yZwekzJzUr5iZAdzaXMb7eyFcMgAaD6IWSWaVmqONUZutUk+5Ki1HxefmnqzC7lBibT9eqbPBnvY5rXNN9S4N2Ft7LrQfOpz8nEXIqKeMpOrM81gySQ7K6A6QQySPhAdBJnSV6nwXj2Fp4R4ZXw7axaGgCoAY0IAjpA9AvNm+D8UbDyj/rH5hOcN8O16Ly6o1kZSBzjUkddNFrgteaME5KRosRj6b6tUBzCC0iGVGuAhwywZuJAusdxYBtWabQTcw4CQQIJBF7ZbQe97rrF8Pe8mWHKfhyuZlzdXSdAJ0v9xAfSqjWm42y8rRp0AA3vfVZu7qe1mnvbjrRN4WYqgOcWlpiWwY1+IgQeYi8/kvSuG8bDsMaLsuV7ATJZM6N+OJE6gX1gLysVWEgA1A7QB2Xl2Amek3gdIurnhmNyC7dho0DefVZO14dqkauzz8i0xGHa2A6kYc4gE7ASCG37Osq3F4TDHR5a4kkNc10OjbMNJII/pdWeF4gRLSTlzElpHxHmAuLiJtPfqu8Q0PpsawtAbULnCctpzHmGgBcYGWR3i6INxats0zVx6GVxmFDHk6szABzeYc0mZcBBgaOuN9DD2HLclRgzERmY1pDrtN3EaCBJkbE+qkYvD0xnfmJBqlrQAYgmHc1pBbaYE3t0i4RlLIczhaTl/EZMgZiCAIbqAbkLfdo5+tSNH4GYXsxGcSGinEgSC7N025VC4o9zHAtzMYDlcTAY4luZtg2SfiB1+HZWngpwyYstnIXUg2Z0AqQL9AQs9xDEBmLf5gcWFo5QS3MDTG97Zu0SDY3U5FdfBkY3V/FF74X4xSLBSfy1AS0MAcSYAJNgd81lzxuhTLiTaHSJGXNYnLzDSSfcBVPhzECnXpsFOPMqMIc7UATcCN7iZ69VN8XVi2szK5rZbU5jOwbYRuZt3hWyXKCXT/hGNKM2/X+ylxDnE2YGkuy951MbiIN1MZ5WVpe4gimWkcrfhAuDlGbNO4J7wAS3RwVWoxr3XEcoDmsmSQXS7U+1/uxTDsocQ1rZ+AGSG5yXQHEm0aGLRrdL68GherJuFxz5yNy5r5Z0NhcAi6hYvBVGFjqpzNJ/xZQZ0NhlGnsfZOYSu0sdIIImAAYcALidovv9lDxNQuBymzYsMwg31cTE2m3ZWinsxU6ojVXAyLAZj8IDZ1ykTzEeo+q5Drj7dPzTbzJ/onaNPSZv01jeOpTmI5bNJ4M4d5+KphjW1Xy2GVWOqUyDZ2dovlaDMmByr2rx5w+uMBVzVmOa0NcWtpZDDXNMA5zAAGkfdee+Cv3Z5pU8lTDYjmz4rz3UwQACGhtFoa5tgcryAJ+IlemcbwlNuBxLKdV9V7qQBdUqGo8iQ0a2AN9ABJUUnFqyHeydHz/xKjmpnsRtvcXOw7+irfJimYE3AzBwA1P4dbkDmPYbhW/EqZLXdyDe38Vv+1V2HoZqcCS6TAFyLOMRv/F7nskYpeE2TjciD5JudgJN/QfUrktV3Xo0xLiS0mYYJIayTNzqNdxrtvFp4XM0ta0Zg65nQHbWIiTp+HWJTFPzFvGQ6S3vhXiQpMpeU1zKoNR1aoXZabmCSxovY/CJgevTFswxDy2DIcQbbgwvSmvp0eHZarGDM0FlV1N2Yl1i0fxBpvOiydqknSq7H4Y0YzxXxoYgtgEZMzdbESSCBOvfeygYXDZWtJMh0mREgkNn1sBrumqHD6lZ+VjfUmwHuVL/ALL8qmHTmObmjRvxD32TFpCOiZFSlLajQ0qTTSa9+who/h25f8RjXWy74fXzU2nqNT1/NV+KBaGN2bHW0OaPsXzHT0TvA/gjXK4jrvNvmsah4W7NcpcpF1lzAEjbdCKMwhZ5dRq6GcxOKZT1gyCBIDhOlwSNs30UjgvFaVNpL39JDRpqSSG+w9lpf7ObF6bPdo262739m7mHGYJo/C3/AKR9bact/wD5OgXVhkSd0c2ePZUU9LxLh3EhpcdM0MqHrcwOq5r8WozIdUGmrav5hXjcI0fhGo1DQbWE2i+h2kTumzg6e7GkAzcR/pJ2HdPWezM+zV5mRxuMY6Yedd+nuJVWMTBILgCNNBHz9ld4qg396ghuQEAthrB7yHCPaDrZXFbhVKpzGjT9W0uY9y94Y36Jcqm6Y2EXFWjznHNe9xOwmL2jt66rT8HwtKnga1SvTeXkjyakHKCIkTMTElXlXglAX8sTYRfXrYi/YWv7qW+i11EUS2aQcXBji4MB6667T79JMkZNKKomOibfJi8ZicjDE5sxI2ESf17KNiq5cymJ1Em3QAhXFbhtOpMBwu7lk6gkaH7d01w7AU84D8zmhpAaSLH1AHT7qigo07Ld5KUn6GfxVaplyuIc3NmBIvN9yJgzcbwOgTOHwr3zDbAEzpZozGOtgdFsv+H6T9A4Nv8Ai6dyCV3j+DBtMZXuYA0tALQfjblcSYBMix0sYsFpp1wZ+L5JHgyiWYKoT+KpmGumRtrjrOk3lZ2vxFra1Vry42cxtpAzDQ7luYNMdZOuuh4F/dYZ9NziXZzBNuXKItssxxbCnNUfFOJsebN0/wAvf2S5VKVP0+oyNxjx6/QXwzUdUxlDNpmfHTlY9wDRoGz0srLxY5hxFEVPgl+fQGDli/SQqrwe4fvlMkcxL+Yu3LHyR1J7zqfUXHiHglSvVD6ZZy8pzEzqToBdXnVL78hcW7b9vqLSzBzSGl5aRNQgGRowAPMhgDfhgbDuqnEYUvc4uqPbzjM2c1sgOYkOgm2m3VaHD8MextOi0g2N80SRc3+aSl4OxbiS1og3+NsnUb+qwLKoN7NL0N847R6GSPDuUnzJhxGXK72d2Hco/skxmzN1g30OwJ02JnS2q1DfDuIYSx9J0TdwdTIv6O/JW/jDhOHoUaZovL3FoFRswQ4AW06Wj0Vv8tbJJ3ZRdnVW0ed1cMAGkE3BnM0gWdFjo4aad1KfVADWhweAC7KZaGktlwv36G8DrCmOweYUg5xv75Jh3wn632Crq7HNe5gdna0/EBY217aladk+GJ1pWi+8K8U8qpmYwEgN5MgqZiCP42uyOOgcASMxGhXsmM446pg6hfRFJ/llzmAgk5G5m7SNAIN1454O4OMQ92ao1kMc4F5ygkCQJ3vt2Wk4Z4jcWPpPa9ziHt8wkEGxEzv6R7rDnyzTax/uaMeKMqciiZQnzQY/5cgkCJa9jTr2cUmPwLqDvKqOyl+RxDHNgAmGgZT0cDsE0/HWqAESabo+hVNga76lXke5rsxc1wJBBbJbBG+yvijLlvoWnJKq6lrxBzqT5yNLwTdhcbSdD+LmvPprFlpcPuxrARIa5rgHFhjTNI5gOombWO1XiOH1GAZnOOtsxN4AnZaLhviVzKYo12io2nkFNrcrCzlgOJDDms7SbzOurJS8Ph5FpS28SGX8Iqsc1kZjBfysvDoJkgSQI9rrWeO2tFChQGgZmOsS+4Dc2gMTAJCdxfivI7LRpUqbHQ3zQXVCbgS4kAkEduqrKviCg9wGIcx3lOAJaHS4FvMWyL5XOeQSBOUQBNsajkm7a6F3JRKfCYKnLHMA8wmmGG9s8giTYT67bJ3F8GeaVYvdTZ5TmgtL2y4l0QwSc0bx0TbuJMw1cupOsA8Uidcpc6DY8pyGZB16bHGMS54qEOID25yDc5oImTffSVohjltb55IlkuNR44OKWHY4DzQ6XDLSptIjNNyc8nXKJNtUYM+VVqMhzssEh0axpyWyxFxCi1sQHOBiDOYGTIFrfMk+6hDHRVa8tc69Mkzc5HCbk9WnVWWNttFHKmpWTamJDzIqltgIdM+tihWPEAxjgKdHICxpjlPNHNeeoPyQtCwL1FrtD9Cx/t0f+8f+l3p/DeNb6k9guH+IRP8AzD2sfUakTFh/pO7jGOfVaP8A1Gn0zfmEGuyLPM3tlP3S1jj+r5f0S55P0/f7mtdx8fhqVBuI2I+E3N4BynqO90p4k9zQQ6oQSS0Ag5TcEQTdhvyunU3WNpVS9wbTD3O6NbeOvou62JNOJNVv+kD/APSuox6clNp+xdVcWWVHkQJFOQBb8R7xunGcbIFh7k5vlmWTq48EyS4k6k/7902MW3o7bfr7Ihirqgnkb6M1p4u+2pMQTIEgXaLCzQfwi3WVL/eZDf70TAkF8wdTrvJPv6CMG/Ejodev9F2DmgAXJAF+qZr7fMXtJ+ZpW45jSQHNEZrSNZEb9M3zUEcRa0uII+IRvbKJ+qr8bgXUiM0EEEgtMg7KLCUscXyNc5rii/HHv8ZAtPxTE+q4xHGM0xUOxALTcgyJkx81SMA+311TmQfUD7fzTb8hWsnyWVLjBAjl+R/moNfG5nOnRwuATHQwNtz7riPuB9kkKirqX8RN4LiWUXZ23dBAzCQM0XHQ217qxqeICDqNSYjqP9vmqD+v0K6H6+Su2mqZWMXF2jR0vEpDmnK0xJBEzcRE9JcDA/hV9Q/aAQNA3pyk7x1Xn1QcsgXzRbpf+SZFU7/q6RPsuLL1Q5ZpxN9i/GYeZDhf4pYRJFthboqLF4ttXNnrMaC8ugMqmJAEfB26lUAf+f3RmVYdlhj/AC/fyLy7RKXUmVIBs+QN4IHyKlUXOaGuLAWusCYE7a7aH5FVcF0gRJ6rRCo52E8khsgNDSDs0gibeqMvhS+P2ycfibOKtSW/A5l4ccxcBfW8wDpIMXXGFo5nEM5SATOffSABpr6FWvh7wu/FDy3V20wASSWuqGxGjZE/NXn/AAzQwzCb1XEfG4QP9IAET6lZ+9grinyMqTatHnWKygkBxd35hMx19fun+HAtNMtaIaTe2Yh3xSZkxsr2vh2A2YwewUV9SNh8k55OKKaU7HMVWzCwvtMe6rzTeYuLaXTzq3YLlr5S4LVcFpy2fJufCzKFWm1tWg0vBADsouCf4tSbH9BQPGPhdtB4xFJksdTc57TLhnzE2/w/SFa+G/8Ay4GcNIJIEuvMgCM+1zprC1OO4SKmGkucfjbImIMiNTZc155Y8tpuvMbKEWlseL4ynmqCoKYbOU5ACGt5RYDoTmPuu6ZquDWhocfhETJ2Vj4qw2WtyyGtDBe9gDaQBOntCYptdTIe0yQ6RbpEG/qF2ceTamuhjlFxXuVflVmtY5zOUjlJ3AlpMz1lMsxLWmHtA1gwCL36a3VpVqTTa2/LMdYJLr+5KrMVTEH2/knbqM+BUVKUOS38/MBmLrCBynSSenUlCc4XiZpNmZAgkbxukUf7J2a44MecQSkdXvr6rs1aQ0pk/wCZ38gk/fWjSnTHtP3Tq9ijfrIufCuJc2oPLcGveQ0kwQW5mkgzoLbXUvxdQirUAFpNQf6gC76qhZj6mohu1gB+SkVHOcCXnY7k291mliay7j1kXd6lXkJ0B22PZK2kTa3u5o+5TOYmLpJ7rbRisleT1LBf+IH7Su2QCCXj2BP5KBK7okbyoolSXkaCtxJlSl5YbzAOdm7zLiFWT+f2TtKq0McBqWnY9lEBKRGCV0PlNurHZ+4Tnm6/5h+SjZD31XbaZ67q7SKqTJIdPz/kgH7n7JoUUraP6lUpF9mdT9iif17JRRTzaAUE2caiO8/dclnZTqFC2ieDANQq7UTVlX5K7ZQnQE+krZeFm0zVbLWmCJkW+ZEf7L03xvgx+7sLGtAyxEAW1BmO/wBVkzdteOWuoxYVaV9TwOnR7KbSbpspeMmT+vsuKO0rRtsrKuOro9A/ZfTHnTNSw2FtN7ad1p/EOEtHckS4+sgFZLwK5wfZuUCA50s3+sabLY+KXufSuyRlMRJn3Gn9Nlz2vxhztNP2PJseecjufoquoZJgqdjWgOPvvO3qq7NC21yUbOHFKypB/quXGUgN/wBfJSVNTwTFtgb2Ojr7drL0/g01MKYILbyZuN4JGkSvJ+BuB+JzYEROaRtsYXqPhfFhrCBlAOsNO9hq632XH7YlZrlbxWjEeJqdybGNYIJHeyyWIrZWmBLQ46Bs/MajtteNV6T4h4UxwfYmdTDYG3wuMDdeeYvBGkC1oJbOpDR/2n8lo7DlVdQ7RHaNlazGSQAzNJ0kCUzWq2Igze3vv7LitQLTb3T3nch5gZFxl9RrsurKnyjnK0qOMNiC0R3Qo7azdyhadRLkUmZdNJQhXYpckrD1o1CkV8UCCAD8JHzshCU4pux6k0qIDaB6J1uDPZCESm0Xx4YtWxwYE9U5TwSEJXeSY3uYIkNoAApW0kIUA0kdtorttBIhSUsd8iEeWEIRRFiikEeWOiEKaIskUk4GIQkSdMfHlGj8LOeKjSWjLIAvE/IStv48pB1FggO5RIdzBsx8JcNNNpQhcftEvxUzYl+X9zyfF0zNxFrC23omaOt/5oQuvheyMmZas3HhWpVaczDyxHcyQBFwB7zutjxzG5qIBbsZLoMTtYbRr8pQhZ0lLJYyaSimeTcQqtc90bk9h8lV1BB9RPshC1pC2hpd06JOhSIUT4VkRVyoueHUnjSCbAQSNPUWJXpXhJ7nQKobpLYmSbTMGDtrqlQuL2yVrk3a1BkjxE90O5NLjLl3tFz69vovHOM8YcHEeXldqcxk/wD1MXQhM/8AKipSpoTmk44U0V37wSAXQdtIjouKjbSPcdUIXbqmYrtcjTKQNwhCE4Q3yf/Z">
            <a:hlinkClick r:id="rId3"/>
          </p:cNvPr>
          <p:cNvSpPr>
            <a:spLocks noChangeAspect="1" noChangeArrowheads="1"/>
          </p:cNvSpPr>
          <p:nvPr/>
        </p:nvSpPr>
        <p:spPr bwMode="auto">
          <a:xfrm>
            <a:off x="38100" y="-1516063"/>
            <a:ext cx="4762500" cy="31623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130</Words>
  <Application>Microsoft Office PowerPoint</Application>
  <PresentationFormat>Prezentácia na obrazovke (4:3)</PresentationFormat>
  <Paragraphs>9</Paragraphs>
  <Slides>7</Slides>
  <Notes>0</Notes>
  <HiddenSlides>0</HiddenSlides>
  <MMClips>0</MMClips>
  <ScaleCrop>false</ScaleCrop>
  <HeadingPairs>
    <vt:vector size="4" baseType="variant">
      <vt:variant>
        <vt:lpstr>Motív</vt:lpstr>
      </vt:variant>
      <vt:variant>
        <vt:i4>1</vt:i4>
      </vt:variant>
      <vt:variant>
        <vt:lpstr>Nadpisy snímok</vt:lpstr>
      </vt:variant>
      <vt:variant>
        <vt:i4>7</vt:i4>
      </vt:variant>
    </vt:vector>
  </HeadingPairs>
  <TitlesOfParts>
    <vt:vector size="8" baseType="lpstr">
      <vt:lpstr>Motív Office</vt:lpstr>
      <vt:lpstr>Poprad city St. Egidio Square </vt:lpstr>
      <vt:lpstr>In the middle of city Poprad we can see the spindle shaped St. Egidio Square. </vt:lpstr>
      <vt:lpstr>On the square are the old houses in the baroque and classical style. </vt:lpstr>
      <vt:lpstr>The square is dominated by the St. Egidio Church from the 13th century. Church of St. Egidio is located in the middle of the square of St.Egidio. Repeated fatal fires destroyed the church in Aug. 19, 1708 . </vt:lpstr>
      <vt:lpstr>The most interesting element of the church interior is decoration with many frescoes, which are almost completely covering the surface of the walls.</vt:lpstr>
      <vt:lpstr>Near this church you will find a renaissance bell tower from the 1658.</vt:lpstr>
      <vt:lpstr>In winter there are selling Christmas carps. In Christmas time there are Christmas markets, beautiful Christmas decorations.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Mesto Poprad</dc:title>
  <dc:creator>mamina</dc:creator>
  <cp:lastModifiedBy>Veronika</cp:lastModifiedBy>
  <cp:revision>16</cp:revision>
  <dcterms:created xsi:type="dcterms:W3CDTF">2014-12-15T18:05:48Z</dcterms:created>
  <dcterms:modified xsi:type="dcterms:W3CDTF">2014-12-17T18:14:11Z</dcterms:modified>
</cp:coreProperties>
</file>