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7" r:id="rId10"/>
    <p:sldId id="288" r:id="rId11"/>
    <p:sldId id="271" r:id="rId12"/>
    <p:sldId id="286" r:id="rId13"/>
    <p:sldId id="272" r:id="rId14"/>
    <p:sldId id="275" r:id="rId15"/>
    <p:sldId id="278" r:id="rId16"/>
    <p:sldId id="25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612" autoAdjust="0"/>
  </p:normalViewPr>
  <p:slideViewPr>
    <p:cSldViewPr>
      <p:cViewPr>
        <p:scale>
          <a:sx n="60" d="100"/>
          <a:sy n="60" d="100"/>
        </p:scale>
        <p:origin x="-165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E7CA7-344B-4FF7-A021-55DADFC00D76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708908-550D-4B5D-B29E-3F337EB22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7E05-26FF-446F-A226-22F5AAF9AFC7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270F-865C-4549-B72F-3D26632AA3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0B3B-0A66-45D2-8F3E-167D42B72B3C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06EA-F86E-49D5-BCD9-2DEBBB4C7E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639E-565B-41AD-9EFE-021E36BF288E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888F-1C7D-48B4-8673-E332F964B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F1BD-014A-489B-9681-2405A867E1B0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2623-3AAE-4331-AB68-9377A28122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FE5F-D355-4BB4-A4E7-4141D3D098E4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F920-D94A-41D3-A00C-BE8796D7F2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E510-AE1F-4685-8620-AEA65BAB3B85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21BE-A402-40C5-930A-DA5725A41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6AFF-44AD-475D-87D8-85C1933D4FA4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BEC3-C2D8-49BC-AD71-FE30153339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963D-214C-4859-B72C-F85404EEDF19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5FC2-C8BF-432E-8D46-720FF60DC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C04A-B40A-4C98-BEEF-544601A1740D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4CD9-0696-4818-8AC7-7D5D2E62CB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F407-4844-461A-AD91-C10D2EF6BA3A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D0AB-B7F0-46E8-BA86-97036D2D8F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78E9-5BF2-4ED4-81F4-916FF6E6923B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E10-8484-47CF-9C51-25577C54A5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439E3-64E9-4798-9C46-8C7F0CE48360}" type="datetimeFigureOut">
              <a:rPr lang="cs-CZ"/>
              <a:pPr>
                <a:defRPr/>
              </a:pPr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785D16-A7EF-401D-B79A-358FD40DD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monautu15.cz/stranky-zs/mezinarodni-projekt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sz="8800" b="1" dirty="0" smtClean="0">
                <a:solidFill>
                  <a:srgbClr val="FF0000"/>
                </a:solidFill>
              </a:rPr>
              <a:t>OUR SCHOOL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4000" b="1" dirty="0" smtClean="0">
                <a:solidFill>
                  <a:srgbClr val="FF0000"/>
                </a:solidFill>
              </a:rPr>
              <a:t>ZŠ a MŠ </a:t>
            </a:r>
            <a:r>
              <a:rPr lang="cs-CZ" sz="4000" b="1" dirty="0" err="1" smtClean="0">
                <a:solidFill>
                  <a:srgbClr val="FF0000"/>
                </a:solidFill>
              </a:rPr>
              <a:t>Ostrava</a:t>
            </a:r>
            <a:r>
              <a:rPr lang="cs-CZ" sz="4000" b="1" dirty="0" smtClean="0">
                <a:solidFill>
                  <a:srgbClr val="FF0000"/>
                </a:solidFill>
              </a:rPr>
              <a:t>-Zábřeh, Kosmonautů 15,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1800" b="1" dirty="0" smtClean="0">
                <a:solidFill>
                  <a:srgbClr val="FF0000"/>
                </a:solidFill>
              </a:rPr>
              <a:t>příspěvková organizace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992888" cy="792088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Teaching</a:t>
            </a:r>
            <a:r>
              <a:rPr lang="cs-CZ" b="1" dirty="0" smtClean="0">
                <a:solidFill>
                  <a:schemeClr val="tx1"/>
                </a:solidFill>
              </a:rPr>
              <a:t>: </a:t>
            </a:r>
            <a:r>
              <a:rPr lang="cs-CZ" b="1" dirty="0" err="1" smtClean="0">
                <a:solidFill>
                  <a:schemeClr val="tx1"/>
                </a:solidFill>
              </a:rPr>
              <a:t>An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effective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key</a:t>
            </a:r>
            <a:r>
              <a:rPr lang="cs-CZ" b="1" dirty="0" smtClean="0">
                <a:solidFill>
                  <a:schemeClr val="tx1"/>
                </a:solidFill>
              </a:rPr>
              <a:t> to </a:t>
            </a:r>
            <a:r>
              <a:rPr lang="cs-CZ" b="1" dirty="0" err="1" smtClean="0">
                <a:solidFill>
                  <a:schemeClr val="tx1"/>
                </a:solidFill>
              </a:rPr>
              <a:t>self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learning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.holasova\Documents\Etwinning\Teaching An Effective key to self-learning\Meeting 1 CZ Ostrava\logo projektu teach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420888"/>
            <a:ext cx="1512168" cy="1427246"/>
          </a:xfrm>
          <a:prstGeom prst="rect">
            <a:avLst/>
          </a:prstGeom>
          <a:noFill/>
        </p:spPr>
      </p:pic>
      <p:pic>
        <p:nvPicPr>
          <p:cNvPr id="4" name="Picture 2" descr="C:\Users\a.holasova\Documents\Etwinning\Teaching An Effective key to self-learning\erasmus+logo_mi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5229225"/>
            <a:ext cx="5715000" cy="1628775"/>
          </a:xfrm>
          <a:prstGeom prst="rect">
            <a:avLst/>
          </a:prstGeom>
          <a:noFill/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755576" y="4581128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funded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.holasova\Desktop\zdroj škola\13b hri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6991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bdélník 16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cs-CZ" sz="2800" b="1">
                <a:solidFill>
                  <a:srgbClr val="FFFF00"/>
                </a:solidFill>
              </a:rPr>
              <a:t>Football club rebuilt the playground behind our school and take</a:t>
            </a:r>
            <a:r>
              <a:rPr lang="cs-CZ" altLang="cs-CZ" sz="2800" b="1">
                <a:solidFill>
                  <a:srgbClr val="FFFF00"/>
                </a:solidFill>
              </a:rPr>
              <a:t>s</a:t>
            </a:r>
            <a:r>
              <a:rPr lang="en-US" altLang="cs-CZ" sz="2800" b="1">
                <a:solidFill>
                  <a:srgbClr val="FFFF00"/>
                </a:solidFill>
              </a:rPr>
              <a:t> care of it. We can use it for P.E</a:t>
            </a:r>
            <a:r>
              <a:rPr lang="cs-CZ" altLang="cs-CZ" sz="2800" b="1">
                <a:solidFill>
                  <a:srgbClr val="FFFF00"/>
                </a:solidFill>
              </a:rPr>
              <a:t>.</a:t>
            </a:r>
            <a:endParaRPr lang="en-US" altLang="cs-CZ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3" descr="SDC102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5856288" cy="4392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4" descr="http://www.fcostravajih.cz/fotky/zapasy_ml_dorostu_07/Bystrice_jaro_ml_dorost_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2852936"/>
            <a:ext cx="4991895" cy="3745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AutoShape 22" descr="data:image/jpg;base64,/9j/4AAQSkZJRgABAQAAAQABAAD/2wBDAAkGBwgHBgkIBwgKCgkLDRYPDQwMDRsUFRAWIB0iIiAdHx8kKDQsJCYxJx8fLT0tMTU3Ojo6Iys/RD84QzQ5Ojf/2wBDAQoKCg0MDRoPDxo3JR8lNzc3Nzc3Nzc3Nzc3Nzc3Nzc3Nzc3Nzc3Nzc3Nzc3Nzc3Nzc3Nzc3Nzc3Nzc3Nzc3Nzf/wAARCACvAJ8DASIAAhEBAxEB/8QAHAABAAEFAQEAAAAAAAAAAAAAAAYBAwQFBwII/8QAQRAAAQMDAgIHBQUFBwUBAAAAAQIDBAAFEQYSITEHE0FRYXGBFCIygpEVQlKSoSMzcrHRFkNic6LB8BckNESD8f/EABkBAQADAQEAAAAAAAAAAAAAAAABAgMEBf/EACgRAAICAQQBAwMFAAAAAAAAAAABAhEDEiExQQQTYXEiI9FRgbHh8P/aAAwDAQACEQMRAD8A7jSlKAUpSgNfMujUS4RYjyVD2ncEOn4Qockk95rOzWu1DakXe2uRlkpX8Tah2LHI+VavRt2elREw5oUmU0ClJV/eJTwPqOR9DWvpqWPXHrn8lbqVEnpSlZFhSlKAUpSgFKUoBSlKAUpSgFKUoBSlKAUpSgKEVAtVs/Zt8RdLdlMlsBx5tQ4LB4FSe8Y4K7sip9WBdra1coxad3JUAdjiDhSCRjIPkeXbW2DJ6c7fBWatFy3TEzoTEpAIS6gLAJBxnyrKFQ/SDz9qmSLDcXEhaMLjjsUDknb4cj9amCTkVXNj0TaXHXwIu0VpSlZlhSlKAUpSgFKUoBSlKAUpSgFKUoBSlKAUpSgNLqKzfacdLsdwszWCVsOp4YPcfA1707eW7vEUdpbkMnY+2eaVf0raq5VEruyvTdxVeYaSuLIUEzGQOWeSgezj/Ot8f3I+m+evwUap2S4Gq1ajvNvsoeZWlbaxuSpJ4EHtq7WBcUpSgFKUoBSlKAUpSgFKUoBSlKAUpSgFKoo4HZ61aTIbUvaDx4+XDnxoC7njVuQyiQ0tp1AW2tJSpJ7QaxvtCP1nCQgpA4gAny4/Wspt1Dqdza0qT3pOacAiempLlmujunpzu4D34qz95J7P5+HA1MM1FNdW5bsNu5xQRJhkKyntTnP6HB8s1u7Lcm7rAaltYG8YWnPwqHMfWunMlOKyrvZ/P9mcdnpPdylqiriANlaX30tKI+4CDx+oFXXFuB9pDYbKSSXNysKCccwO3jitfqV4MRIziyQkTGNxHdvFYDtxkzZi0RWFt7QEpcSBuWOZ49grDTsmXT3ok2armo17Bc/3nv7v83jVyLdJEV7qpqVKSOeR7w/rVSSQ0ryhYWlKkkFJGQR216oBSlKAUpSgFKUoBVCeFeXUqUhQQraojAOM49K0ka6SjLctVwbQ1NLRW040SW3R3jPEHwP1qyi5cEN0X5UmIqdtkqSttKOA+IJVk5z+lYSlBKFFSVqb6wpYZUTxOe0eHdV8yIiLYWHE7XQjaWyniFcs/Xtqwk9T7I49yadUlzHEZznP0qpYy0QLgvDipymvdx1SB7o+lay6Oy4zDhSFomMFLoLA/fpBG4EDnwzWdrPUbOl9NSrwtAeLSR1Te7HWLUQEjPrnyBrkbPTTIutxis/2fbS644lpCkTFAjccfg8atF07IfB3JpxmbEStBS4y8jI45Ckkf0qF6XfbsWoJ1nfW4htax1JWOBPYT3ZBAqK601Y1o6HGt6Wkz+ulOvxupkFox0JOAQQDxKt4xy4GtNI6R2bpAkahuNiG5h5mOy17YdryjlRB9zkEjJx+Id9dEJQhqhJ7P/Izabprk6d0jSFIt8ZpGcqeC+B7gcf1rcWdcZi0pltrS4FI3qWg5z4Vx6N0jI1WqU9dLQWYtthuSHHG5fdwSkDZjKlKSn1qmk+lB+ZJi6dt2nWsTJASCqYpRBURk/ByAGfIVWU8bwxiuVZKT1WdYVfJJd3JS3sz8OOfrmsyWG7nbfaEDC0Akd4I5iuYa46QYGlrqbbGhi4SUZL/AO32JZ/CnIByrHEjs4Dnyw/+r9wgWJiY5pthuLLcWhkLmK3OgD3lD3PhBIGe/wAjjnNNjrennyuMttR/dnh5H/hrYSJTMYAvOJTnlk864LD6cnYe7qdOtAKxnMxR5fLUs6PddP67vz7T1jbZZYZ6x172hSwOICRjaBx4/Q0IOmxpbEnPUuBRHMcjWRWimMJhXCKuKNm84KE8uY/2JrejlQClKUApSlADXKdZTJDt/Wp1pTBYPVtEEgqAOdwPjnsrq1eFtNuY3oSracjcM4NdHjZ1gnqaspOGtUcd9puzaOvU5L2LOesWFKB9TwrNh6nlxkKbdYZeSoYIXlOe48O3yqfXeGwy0t9JWhSiBtSrAJPhWkn6e+07YJDjyGNit29eeDYzuP0rsXmYMjrJjVGbxSirizkfS5f5L1ttdndWMrKprqEjASD7rY+gUr5hUJ0WjrdX2Rs4AVcGASf8xNeNV3U33UM2egENOO7WEfhaT7qE+iQkVg2+a/bZjUuMdj7KtyFEfCrGAfMc686bTk2jZKluSHpMvv8AaHWVwloVujtr6hju2I4Z9TlXrVjVZ9hi2uxJGDEY6+SOX7d4BagfFKerT8prG0jCZl3tpc1G6FESqVKGOBabG4p+bAT5qFWWkTdTaiQjIXNuUvGezetXH0yaoSbeRiz6BjsDhKvkj2hzjxEdklKPzOFZ+SsPSd8GnHpVyjjNxDJahEjg0pfBTnmE5AHeoHs4111PYn6ieRAOYEJCYcTu6psbQfUgq+ao/k0BM9FaWXfZCrreOtVb0u4PE9ZMdPHq0nnzPvK7M95FOla7IuWq3IsZLTcS2NJhMttDCEbPi2+G4qHkBXRZcpNniOz0JQiNaILa47KU4SlZQnq048VrCj34NcOaYlT5OyO09JfcJO1tBWpXaTgcT2mt82NY1Fd1bKRk5Wzt2hNF2lrSdveutojS5kpBkqW+2VFKFfAkcR90A/NUvtcKJZg4i0QWLeHVAuCMjaVEZAz5ZP1rjWmGNbzrzAgSZuookJTiQ8448+2hppPFRySAMJBx6V2550urWonCVqKsZzzrA0RvLdGLyUzlu9c8rGN/AJ48fWtuKjNlD86MDHfcj9RKC1JKODgwQUkdx5j0qTDhUtUQVpVMjvqtQBSlUNAVqma1k+69S6I8dKVvEhOT8KSa1cyTNZeWiRL6sITuWvdtQhIGSo45AAUBl6tmxocOP15KnXpCWY7CThbziuASO7vJ7ACeyon0sajbtHR7IZiOft5ivYm8c8H4j+TP5hUQ0/qZzWfSozKKlLt1rjPrhtOZyrCdu8/4lFQPhgDsrx0t2HUeobtEZstllv22K1lC0YIU4v3lnOez3U/KaAhHRhZxc9SmQ8jMa2x3Jrvd7gyn/Vt+lRA8ceVd70Bou62TQV8W/Ccbus5l9IYP7zAaUltIHipSj9K5aro71cjG+wy0DPAr2gfqaAstZtei3XVDa/d3+pQccRHaIUv8zhQP/maydFYtkO76jVwXAY9niEn/ANh7KEkfwp6xXoK2uqtG6ikzmY1vtL7sGBHRFjuJ2gLCclSxx+8srV5EVkXjSF/RpWzWa32t17BXMmqbWkjrlHalB480oSPVRqdL/Qi0Rno/swv2rbfDd/8AGDodkKPINI4qz54x5kVqL0nZeJ6NoGJLgwBjHvGupdHmnJ2n2n3LhFUzcJj7bKGlYKkMoIWpXDOApW0fKajOoOj7VT99uT0Wxy3GFynVNrQkEKSVEgjj3VeWNxim+wnubnpZuAYtNqtrSx1k1lia/g8doaShsH16w/Ss/oCtGHLjfV8FIAiMEJCsKOFLOPLaPmrner/tJV06y7NJZeDbbKWg6lZQltCUAcCccB21oweHIfSqSk5O2EqPrGSl9JXvWtTZPM5APby7BVpSFIa65wBpoDJcdIQgD+I8K+cNO6mvVjafi2J/2dcxSd6m2kqcVjOACQSOZ5callv6PtX6nWmZqSU/FYVx624LU46c/hb5j121BazqKukrSmn2XEP3RuW8TkohAu+mR7vf96rELpA1Lqg40hpVSYxPCdc3Njf0HP0JrO0h0WaWsrbcosG5ySAQ/LwoDyRyHrk+NT5KEpSAkAADAA7BQgi0HTt5lhLmpdQPvnmYlv8A+1YTw5bk/tFDzUPKpPHZbjsoZZSENtpCUJHIADAFewKrQCsee8WIq3EDKxwSO8ngKyK198Cjb1qSSCkhWR2caA1LjwjwVw345D5Odxxx45zmuY9MOoVWyyt2ZheJVxG989qWAeA+ZQ+ifGugrW7JeHWKKnFYGT/zxr536Sbsq8a1u0hSiUNvlhodgQ37g/ln1NCWeNA3pmxapiS5mfY17mJGOxtYKSfTIV6V9Hw5rVvkIkOPN+zqSMuhXurQeRB7RyIr5NBxUjsetbxZo4iNONyYSTlMWWjrEJ/h5FPykVMavfgh+x9IS9aMqJbtUJ+WoHG/aUoB/nWhls6hvpSh23kIcUP2ik8APPPD0Fc0X0y3j2RuOzZ7O0lsYSEtuYHpvx9c1Hrv0i6ruyOrkXh9prGOqikMpx3YRiumOfHjdwh+75M3BtU2dNVDZhOtqvb8W3sZBUZbqW1EeCfi/StHc9W6TiPOFh+VOGcpbis7EDuG9zj/AKTXJlrUtRUskqPNROTVMVfJ5+abtbfBCwxSJ8/0nS45V9g2yHAKk7S66TIcx83uj8tRq8apvt6BTcrrKfaP90XCG/yjA/SsjTWiNQalWn7Lt7imCcGS77jQ+Y8/IZPhXULL0OwLUlD9/dXcXOGWmTsYSe4qB3K/01ySnKbuTs0SrZHG7TaLjeZQi2uE/LeP3GUFRHie4eddOsPQrMEcTNUTExGuB9ljELdPgVH3R6bq69a5NutEBES2WxqK2kfu2QEpJ7z2nzPGseZLdmObniMD4UgcBVS1Gi05aLXp64tRIcGPAaf4NTfidXzylTiuIJ7hgeFSu5QkQEokMuKIUrCgvjuyDWrcQzJZ6iUgKRnIJTn0x+v/AO1qpKZlpcQqAVS4YBKmVbyGz39+PIV0QhHM1FbP+SjuO74JxZMpZea47UOkJ8ARmtnUR01qSMuCVTwYylOnc6oHq1H+LkD4GpSw+1IbS4w4hxCuSkKBBrKeOWN1JEqSe6LtKUqhIrw6hLjakLGUqBBFejyrWi6oM/2bq1fFs3Z7fKgNO9HXb5qC4CpCVhQVjmAQfrXy/q2C9bdTXWHJSQ41KcHmCokHyIIPrX2O62h5Gx1KVJPYRUD6QejGBq1lL7DnslzaTtQ+RuS4kckrHMgdh5jxFAfLtKm906KdY298o+yFSU54ORVpWlX65+orHjdGmr31AKs7jAP35DqG0/qaAiNem21OKCG0lS1HASkZJPgK6vZuiBpG13UV3QEjipmCnd9XFAAegNbWC3Cs6SiwwmIKeID4BU+oeLh4jh2JwPCunx/Fn5DejopOahyQK19Hd1kBLt2W3aWCMj2oEuqH+Foe9+baPGut6R6MtPwLSq4OxFyJRbUpl64JSQMDgvqvhA7Rndw7at6Rtibtegl/3mmh1roPHf2AHzP6A10+bF9qgvxQdgdbUjcByyMVfycMMElC7fZWE3NWRayuuvQ2w66ovuRwEKUcYJwcDu4ZArJZacitPl9JQhSCgJV99XZgfrmti7YwqO0G1hLrbaUE44KwMZqw3Ynyv9s6gJ70kk1yydybNlwalCFrOEIKvIVnxbRJeUOsSWkdpUOP0qRRmERmg00nCU/rV2qULMVqBGbYS11SVgdqhkk1dajstAhptCAfwgCrtKkgjt6t7seZ9oW6Q2y44UpfYcHuPpGezHFWM+PCtnboUNjMiIwGOvCVKSAUg92U8geNerpb2rlGLD24DIUhaDhSFDkoHvFXILcluK0ma6h19IwtaE4CvHFaSm3BKyqVMyaUpWZYVZ9mZ67rurT1v48cavUoDwgKyrdjnwwOyvdKUBYmRkSmFNODII+h76jztmltrIQkODsWkgfUVKKpQEPvVtci2Cc++oBYawlI44yQP96wbTo1q4WBh9x1TEp0lzeBuGw8hjy4+tbzVu+c3Hs8cnrZSwpwgfA0k5USfPFb9ltLTSW0DCEAJSB2AV1QzTw4lodNuzNxUpbmp05YGbGwtKHC684QVuEYzjkAOwc63VKVzznKcnKT3LpJKkKUpVSRSlKAUpSgFKUoBSlKAUpSgFKUoBWuvV2Ys8VMiShxTalhBLac4z2mtgatSI7UlpbT7aXG1jCkKGQamNKScuCH7GigzmLzqBqRb1lxiLGWlxe0p95ZThPEf4SakYrHiRI8NoNRWUNNj7qE4FZFWySTf08BJrkVjyZseKplMh1KC84G2wfvKPIVkV4U2hRSVJBIORkcjVNuyT2DmlUFVoBSlKAUpSgFKUoBSlKA/9k="/>
          <p:cNvSpPr>
            <a:spLocks noChangeAspect="1" noChangeArrowheads="1"/>
          </p:cNvSpPr>
          <p:nvPr/>
        </p:nvSpPr>
        <p:spPr bwMode="auto">
          <a:xfrm>
            <a:off x="77788" y="-669925"/>
            <a:ext cx="1266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  <p:sp>
        <p:nvSpPr>
          <p:cNvPr id="11269" name="AutoShape 24" descr="data:image/jpg;base64,/9j/4AAQSkZJRgABAQAAAQABAAD/2wBDAAkGBwgHBgkIBwgKCgkLDRYPDQwMDRsUFRAWIB0iIiAdHx8kKDQsJCYxJx8fLT0tMTU3Ojo6Iys/RD84QzQ5Ojf/2wBDAQoKCg0MDRoPDxo3JR8lNzc3Nzc3Nzc3Nzc3Nzc3Nzc3Nzc3Nzc3Nzc3Nzc3Nzc3Nzc3Nzc3Nzc3Nzc3Nzc3Nzf/wAARCACvAJ8DASIAAhEBAxEB/8QAHAABAAEFAQEAAAAAAAAAAAAAAAYBAwQFBwII/8QAQRAAAQMDAgIHBQUFBwUBAAAAAQIDBAAFEQYSITEHE0FRYXGBFCIygpEVQlKSoSMzcrHRFkNic6LB8BckNESD8f/EABkBAQADAQEAAAAAAAAAAAAAAAABAgMEBf/EACgRAAICAQQBAwMFAAAAAAAAAAABAhEDEiExQQQTYXEiI9FRgbHh8P/aAAwDAQACEQMRAD8A7jSlKAUpSgNfMujUS4RYjyVD2ncEOn4Qockk95rOzWu1DakXe2uRlkpX8Tah2LHI+VavRt2elREw5oUmU0ClJV/eJTwPqOR9DWvpqWPXHrn8lbqVEnpSlZFhSlKAUpSgFKUoBSlKAUpSgFKUoBSlKAUpSgKEVAtVs/Zt8RdLdlMlsBx5tQ4LB4FSe8Y4K7sip9WBdra1coxad3JUAdjiDhSCRjIPkeXbW2DJ6c7fBWatFy3TEzoTEpAIS6gLAJBxnyrKFQ/SDz9qmSLDcXEhaMLjjsUDknb4cj9amCTkVXNj0TaXHXwIu0VpSlZlhSlKAUpSgFKUoBSlKAUpSgFKUoBSlKAUpSgNLqKzfacdLsdwszWCVsOp4YPcfA1707eW7vEUdpbkMnY+2eaVf0raq5VEruyvTdxVeYaSuLIUEzGQOWeSgezj/Ot8f3I+m+evwUap2S4Gq1ajvNvsoeZWlbaxuSpJ4EHtq7WBcUpSgFKUoBSlKAUpSgFKUoBSlKAUpSgFKoo4HZ61aTIbUvaDx4+XDnxoC7njVuQyiQ0tp1AW2tJSpJ7QaxvtCP1nCQgpA4gAny4/Wspt1Dqdza0qT3pOacAiempLlmujunpzu4D34qz95J7P5+HA1MM1FNdW5bsNu5xQRJhkKyntTnP6HB8s1u7Lcm7rAaltYG8YWnPwqHMfWunMlOKyrvZ/P9mcdnpPdylqiriANlaX30tKI+4CDx+oFXXFuB9pDYbKSSXNysKCccwO3jitfqV4MRIziyQkTGNxHdvFYDtxkzZi0RWFt7QEpcSBuWOZ49grDTsmXT3ok2armo17Bc/3nv7v83jVyLdJEV7qpqVKSOeR7w/rVSSQ0ryhYWlKkkFJGQR216oBSlKAUpSgFKUoBVCeFeXUqUhQQraojAOM49K0ka6SjLctVwbQ1NLRW040SW3R3jPEHwP1qyi5cEN0X5UmIqdtkqSttKOA+IJVk5z+lYSlBKFFSVqb6wpYZUTxOe0eHdV8yIiLYWHE7XQjaWyniFcs/Xtqwk9T7I49yadUlzHEZznP0qpYy0QLgvDipymvdx1SB7o+lay6Oy4zDhSFomMFLoLA/fpBG4EDnwzWdrPUbOl9NSrwtAeLSR1Te7HWLUQEjPrnyBrkbPTTIutxis/2fbS644lpCkTFAjccfg8atF07IfB3JpxmbEStBS4y8jI45Ckkf0qF6XfbsWoJ1nfW4htax1JWOBPYT3ZBAqK601Y1o6HGt6Wkz+ulOvxupkFox0JOAQQDxKt4xy4GtNI6R2bpAkahuNiG5h5mOy17YdryjlRB9zkEjJx+Id9dEJQhqhJ7P/Izabprk6d0jSFIt8ZpGcqeC+B7gcf1rcWdcZi0pltrS4FI3qWg5z4Vx6N0jI1WqU9dLQWYtthuSHHG5fdwSkDZjKlKSn1qmk+lB+ZJi6dt2nWsTJASCqYpRBURk/ByAGfIVWU8bwxiuVZKT1WdYVfJJd3JS3sz8OOfrmsyWG7nbfaEDC0Akd4I5iuYa46QYGlrqbbGhi4SUZL/AO32JZ/CnIByrHEjs4Dnyw/+r9wgWJiY5pthuLLcWhkLmK3OgD3lD3PhBIGe/wAjjnNNjrennyuMttR/dnh5H/hrYSJTMYAvOJTnlk864LD6cnYe7qdOtAKxnMxR5fLUs6PddP67vz7T1jbZZYZ6x172hSwOICRjaBx4/Q0IOmxpbEnPUuBRHMcjWRWimMJhXCKuKNm84KE8uY/2JrejlQClKUApSlADXKdZTJDt/Wp1pTBYPVtEEgqAOdwPjnsrq1eFtNuY3oSracjcM4NdHjZ1gnqaspOGtUcd9puzaOvU5L2LOesWFKB9TwrNh6nlxkKbdYZeSoYIXlOe48O3yqfXeGwy0t9JWhSiBtSrAJPhWkn6e+07YJDjyGNit29eeDYzuP0rsXmYMjrJjVGbxSirizkfS5f5L1ttdndWMrKprqEjASD7rY+gUr5hUJ0WjrdX2Rs4AVcGASf8xNeNV3U33UM2egENOO7WEfhaT7qE+iQkVg2+a/bZjUuMdj7KtyFEfCrGAfMc686bTk2jZKluSHpMvv8AaHWVwloVujtr6hju2I4Z9TlXrVjVZ9hi2uxJGDEY6+SOX7d4BagfFKerT8prG0jCZl3tpc1G6FESqVKGOBabG4p+bAT5qFWWkTdTaiQjIXNuUvGezetXH0yaoSbeRiz6BjsDhKvkj2hzjxEdklKPzOFZ+SsPSd8GnHpVyjjNxDJahEjg0pfBTnmE5AHeoHs4111PYn6ieRAOYEJCYcTu6psbQfUgq+ao/k0BM9FaWXfZCrreOtVb0u4PE9ZMdPHq0nnzPvK7M95FOla7IuWq3IsZLTcS2NJhMttDCEbPi2+G4qHkBXRZcpNniOz0JQiNaILa47KU4SlZQnq048VrCj34NcOaYlT5OyO09JfcJO1tBWpXaTgcT2mt82NY1Fd1bKRk5Wzt2hNF2lrSdveutojS5kpBkqW+2VFKFfAkcR90A/NUvtcKJZg4i0QWLeHVAuCMjaVEZAz5ZP1rjWmGNbzrzAgSZuookJTiQ8448+2hppPFRySAMJBx6V2550urWonCVqKsZzzrA0RvLdGLyUzlu9c8rGN/AJ48fWtuKjNlD86MDHfcj9RKC1JKODgwQUkdx5j0qTDhUtUQVpVMjvqtQBSlUNAVqma1k+69S6I8dKVvEhOT8KSa1cyTNZeWiRL6sITuWvdtQhIGSo45AAUBl6tmxocOP15KnXpCWY7CThbziuASO7vJ7ACeyon0sajbtHR7IZiOft5ivYm8c8H4j+TP5hUQ0/qZzWfSozKKlLt1rjPrhtOZyrCdu8/4lFQPhgDsrx0t2HUeobtEZstllv22K1lC0YIU4v3lnOez3U/KaAhHRhZxc9SmQ8jMa2x3Jrvd7gyn/Vt+lRA8ceVd70Bou62TQV8W/Ccbus5l9IYP7zAaUltIHipSj9K5aro71cjG+wy0DPAr2gfqaAstZtei3XVDa/d3+pQccRHaIUv8zhQP/maydFYtkO76jVwXAY9niEn/ANh7KEkfwp6xXoK2uqtG6ikzmY1vtL7sGBHRFjuJ2gLCclSxx+8srV5EVkXjSF/RpWzWa32t17BXMmqbWkjrlHalB480oSPVRqdL/Qi0Rno/swv2rbfDd/8AGDodkKPINI4qz54x5kVqL0nZeJ6NoGJLgwBjHvGupdHmnJ2n2n3LhFUzcJj7bKGlYKkMoIWpXDOApW0fKajOoOj7VT99uT0Wxy3GFynVNrQkEKSVEgjj3VeWNxim+wnubnpZuAYtNqtrSx1k1lia/g8doaShsH16w/Ss/oCtGHLjfV8FIAiMEJCsKOFLOPLaPmrner/tJV06y7NJZeDbbKWg6lZQltCUAcCccB21oweHIfSqSk5O2EqPrGSl9JXvWtTZPM5APby7BVpSFIa65wBpoDJcdIQgD+I8K+cNO6mvVjafi2J/2dcxSd6m2kqcVjOACQSOZ5callv6PtX6nWmZqSU/FYVx624LU46c/hb5j121BazqKukrSmn2XEP3RuW8TkohAu+mR7vf96rELpA1Lqg40hpVSYxPCdc3Njf0HP0JrO0h0WaWsrbcosG5ySAQ/LwoDyRyHrk+NT5KEpSAkAADAA7BQgi0HTt5lhLmpdQPvnmYlv8A+1YTw5bk/tFDzUPKpPHZbjsoZZSENtpCUJHIADAFewKrQCsee8WIq3EDKxwSO8ngKyK198Cjb1qSSCkhWR2caA1LjwjwVw345D5Odxxx45zmuY9MOoVWyyt2ZheJVxG989qWAeA+ZQ+ifGugrW7JeHWKKnFYGT/zxr536Sbsq8a1u0hSiUNvlhodgQ37g/ln1NCWeNA3pmxapiS5mfY17mJGOxtYKSfTIV6V9Hw5rVvkIkOPN+zqSMuhXurQeRB7RyIr5NBxUjsetbxZo4iNONyYSTlMWWjrEJ/h5FPykVMavfgh+x9IS9aMqJbtUJ+WoHG/aUoB/nWhls6hvpSh23kIcUP2ik8APPPD0Fc0X0y3j2RuOzZ7O0lsYSEtuYHpvx9c1Hrv0i6ruyOrkXh9prGOqikMpx3YRiumOfHjdwh+75M3BtU2dNVDZhOtqvb8W3sZBUZbqW1EeCfi/StHc9W6TiPOFh+VOGcpbis7EDuG9zj/AKTXJlrUtRUskqPNROTVMVfJ5+abtbfBCwxSJ8/0nS45V9g2yHAKk7S66TIcx83uj8tRq8apvt6BTcrrKfaP90XCG/yjA/SsjTWiNQalWn7Lt7imCcGS77jQ+Y8/IZPhXULL0OwLUlD9/dXcXOGWmTsYSe4qB3K/01ySnKbuTs0SrZHG7TaLjeZQi2uE/LeP3GUFRHie4eddOsPQrMEcTNUTExGuB9ljELdPgVH3R6bq69a5NutEBES2WxqK2kfu2QEpJ7z2nzPGseZLdmObniMD4UgcBVS1Gi05aLXp64tRIcGPAaf4NTfidXzylTiuIJ7hgeFSu5QkQEokMuKIUrCgvjuyDWrcQzJZ6iUgKRnIJTn0x+v/AO1qpKZlpcQqAVS4YBKmVbyGz39+PIV0QhHM1FbP+SjuO74JxZMpZea47UOkJ8ARmtnUR01qSMuCVTwYylOnc6oHq1H+LkD4GpSw+1IbS4w4hxCuSkKBBrKeOWN1JEqSe6LtKUqhIrw6hLjakLGUqBBFejyrWi6oM/2bq1fFs3Z7fKgNO9HXb5qC4CpCVhQVjmAQfrXy/q2C9bdTXWHJSQ41KcHmCokHyIIPrX2O62h5Gx1KVJPYRUD6QejGBq1lL7DnslzaTtQ+RuS4kckrHMgdh5jxFAfLtKm906KdY298o+yFSU54ORVpWlX65+orHjdGmr31AKs7jAP35DqG0/qaAiNem21OKCG0lS1HASkZJPgK6vZuiBpG13UV3QEjipmCnd9XFAAegNbWC3Cs6SiwwmIKeID4BU+oeLh4jh2JwPCunx/Fn5DejopOahyQK19Hd1kBLt2W3aWCMj2oEuqH+Foe9+baPGut6R6MtPwLSq4OxFyJRbUpl64JSQMDgvqvhA7Rndw7at6Rtibtegl/3mmh1roPHf2AHzP6A10+bF9qgvxQdgdbUjcByyMVfycMMElC7fZWE3NWRayuuvQ2w66ovuRwEKUcYJwcDu4ZArJZacitPl9JQhSCgJV99XZgfrmti7YwqO0G1hLrbaUE44KwMZqw3Ynyv9s6gJ70kk1yydybNlwalCFrOEIKvIVnxbRJeUOsSWkdpUOP0qRRmERmg00nCU/rV2qULMVqBGbYS11SVgdqhkk1dajstAhptCAfwgCrtKkgjt6t7seZ9oW6Q2y44UpfYcHuPpGezHFWM+PCtnboUNjMiIwGOvCVKSAUg92U8geNerpb2rlGLD24DIUhaDhSFDkoHvFXILcluK0ma6h19IwtaE4CvHFaSm3BKyqVMyaUpWZYVZ9mZ67rurT1v48cavUoDwgKyrdjnwwOyvdKUBYmRkSmFNODII+h76jztmltrIQkODsWkgfUVKKpQEPvVtci2Cc++oBYawlI44yQP96wbTo1q4WBh9x1TEp0lzeBuGw8hjy4+tbzVu+c3Hs8cnrZSwpwgfA0k5USfPFb9ltLTSW0DCEAJSB2AV1QzTw4lodNuzNxUpbmp05YGbGwtKHC684QVuEYzjkAOwc63VKVzznKcnKT3LpJKkKUpVSRSlKAUpSgFKUoBSlKAUpSgFKUoBWuvV2Ys8VMiShxTalhBLac4z2mtgatSI7UlpbT7aXG1jCkKGQamNKScuCH7GigzmLzqBqRb1lxiLGWlxe0p95ZThPEf4SakYrHiRI8NoNRWUNNj7qE4FZFWySTf08BJrkVjyZseKplMh1KC84G2wfvKPIVkV4U2hRSVJBIORkcjVNuyT2DmlUFVoBSlKAUpSgFKUoBSlKA/9k="/>
          <p:cNvSpPr>
            <a:spLocks noChangeAspect="1" noChangeArrowheads="1"/>
          </p:cNvSpPr>
          <p:nvPr/>
        </p:nvSpPr>
        <p:spPr bwMode="auto">
          <a:xfrm>
            <a:off x="77788" y="-669925"/>
            <a:ext cx="1266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  <p:sp>
        <p:nvSpPr>
          <p:cNvPr id="11270" name="AutoShape 26" descr="data:image/jpg;base64,/9j/4AAQSkZJRgABAQAAAQABAAD/2wBDAAkGBwgHBgkIBwgKCgkLDRYPDQwMDRsUFRAWIB0iIiAdHx8kKDQsJCYxJx8fLT0tMTU3Ojo6Iys/RD84QzQ5Ojf/2wBDAQoKCg0MDRoPDxo3JR8lNzc3Nzc3Nzc3Nzc3Nzc3Nzc3Nzc3Nzc3Nzc3Nzc3Nzc3Nzc3Nzc3Nzc3Nzc3Nzc3Nzf/wAARCACvAJ8DASIAAhEBAxEB/8QAHAABAAEFAQEAAAAAAAAAAAAAAAYBAwQFBwII/8QAQRAAAQMDAgIHBQUFBwUBAAAAAQIDBAAFEQYSITEHE0FRYXGBFCIygpEVQlKSoSMzcrHRFkNic6LB8BckNESD8f/EABkBAQADAQEAAAAAAAAAAAAAAAABAgMEBf/EACgRAAICAQQBAwMFAAAAAAAAAAABAhEDEiExQQQTYXEiI9FRgbHh8P/aAAwDAQACEQMRAD8A7jSlKAUpSgNfMujUS4RYjyVD2ncEOn4Qockk95rOzWu1DakXe2uRlkpX8Tah2LHI+VavRt2elREw5oUmU0ClJV/eJTwPqOR9DWvpqWPXHrn8lbqVEnpSlZFhSlKAUpSgFKUoBSlKAUpSgFKUoBSlKAUpSgKEVAtVs/Zt8RdLdlMlsBx5tQ4LB4FSe8Y4K7sip9WBdra1coxad3JUAdjiDhSCRjIPkeXbW2DJ6c7fBWatFy3TEzoTEpAIS6gLAJBxnyrKFQ/SDz9qmSLDcXEhaMLjjsUDknb4cj9amCTkVXNj0TaXHXwIu0VpSlZlhSlKAUpSgFKUoBSlKAUpSgFKUoBSlKAUpSgNLqKzfacdLsdwszWCVsOp4YPcfA1707eW7vEUdpbkMnY+2eaVf0raq5VEruyvTdxVeYaSuLIUEzGQOWeSgezj/Ot8f3I+m+evwUap2S4Gq1ajvNvsoeZWlbaxuSpJ4EHtq7WBcUpSgFKUoBSlKAUpSgFKUoBSlKAUpSgFKoo4HZ61aTIbUvaDx4+XDnxoC7njVuQyiQ0tp1AW2tJSpJ7QaxvtCP1nCQgpA4gAny4/Wspt1Dqdza0qT3pOacAiempLlmujunpzu4D34qz95J7P5+HA1MM1FNdW5bsNu5xQRJhkKyntTnP6HB8s1u7Lcm7rAaltYG8YWnPwqHMfWunMlOKyrvZ/P9mcdnpPdylqiriANlaX30tKI+4CDx+oFXXFuB9pDYbKSSXNysKCccwO3jitfqV4MRIziyQkTGNxHdvFYDtxkzZi0RWFt7QEpcSBuWOZ49grDTsmXT3ok2armo17Bc/3nv7v83jVyLdJEV7qpqVKSOeR7w/rVSSQ0ryhYWlKkkFJGQR216oBSlKAUpSgFKUoBVCeFeXUqUhQQraojAOM49K0ka6SjLctVwbQ1NLRW040SW3R3jPEHwP1qyi5cEN0X5UmIqdtkqSttKOA+IJVk5z+lYSlBKFFSVqb6wpYZUTxOe0eHdV8yIiLYWHE7XQjaWyniFcs/Xtqwk9T7I49yadUlzHEZznP0qpYy0QLgvDipymvdx1SB7o+lay6Oy4zDhSFomMFLoLA/fpBG4EDnwzWdrPUbOl9NSrwtAeLSR1Te7HWLUQEjPrnyBrkbPTTIutxis/2fbS644lpCkTFAjccfg8atF07IfB3JpxmbEStBS4y8jI45Ckkf0qF6XfbsWoJ1nfW4htax1JWOBPYT3ZBAqK601Y1o6HGt6Wkz+ulOvxupkFox0JOAQQDxKt4xy4GtNI6R2bpAkahuNiG5h5mOy17YdryjlRB9zkEjJx+Id9dEJQhqhJ7P/Izabprk6d0jSFIt8ZpGcqeC+B7gcf1rcWdcZi0pltrS4FI3qWg5z4Vx6N0jI1WqU9dLQWYtthuSHHG5fdwSkDZjKlKSn1qmk+lB+ZJi6dt2nWsTJASCqYpRBURk/ByAGfIVWU8bwxiuVZKT1WdYVfJJd3JS3sz8OOfrmsyWG7nbfaEDC0Akd4I5iuYa46QYGlrqbbGhi4SUZL/AO32JZ/CnIByrHEjs4Dnyw/+r9wgWJiY5pthuLLcWhkLmK3OgD3lD3PhBIGe/wAjjnNNjrennyuMttR/dnh5H/hrYSJTMYAvOJTnlk864LD6cnYe7qdOtAKxnMxR5fLUs6PddP67vz7T1jbZZYZ6x172hSwOICRjaBx4/Q0IOmxpbEnPUuBRHMcjWRWimMJhXCKuKNm84KE8uY/2JrejlQClKUApSlADXKdZTJDt/Wp1pTBYPVtEEgqAOdwPjnsrq1eFtNuY3oSracjcM4NdHjZ1gnqaspOGtUcd9puzaOvU5L2LOesWFKB9TwrNh6nlxkKbdYZeSoYIXlOe48O3yqfXeGwy0t9JWhSiBtSrAJPhWkn6e+07YJDjyGNit29eeDYzuP0rsXmYMjrJjVGbxSirizkfS5f5L1ttdndWMrKprqEjASD7rY+gUr5hUJ0WjrdX2Rs4AVcGASf8xNeNV3U33UM2egENOO7WEfhaT7qE+iQkVg2+a/bZjUuMdj7KtyFEfCrGAfMc686bTk2jZKluSHpMvv8AaHWVwloVujtr6hju2I4Z9TlXrVjVZ9hi2uxJGDEY6+SOX7d4BagfFKerT8prG0jCZl3tpc1G6FESqVKGOBabG4p+bAT5qFWWkTdTaiQjIXNuUvGezetXH0yaoSbeRiz6BjsDhKvkj2hzjxEdklKPzOFZ+SsPSd8GnHpVyjjNxDJahEjg0pfBTnmE5AHeoHs4111PYn6ieRAOYEJCYcTu6psbQfUgq+ao/k0BM9FaWXfZCrreOtVb0u4PE9ZMdPHq0nnzPvK7M95FOla7IuWq3IsZLTcS2NJhMttDCEbPi2+G4qHkBXRZcpNniOz0JQiNaILa47KU4SlZQnq048VrCj34NcOaYlT5OyO09JfcJO1tBWpXaTgcT2mt82NY1Fd1bKRk5Wzt2hNF2lrSdveutojS5kpBkqW+2VFKFfAkcR90A/NUvtcKJZg4i0QWLeHVAuCMjaVEZAz5ZP1rjWmGNbzrzAgSZuookJTiQ8448+2hppPFRySAMJBx6V2550urWonCVqKsZzzrA0RvLdGLyUzlu9c8rGN/AJ48fWtuKjNlD86MDHfcj9RKC1JKODgwQUkdx5j0qTDhUtUQVpVMjvqtQBSlUNAVqma1k+69S6I8dKVvEhOT8KSa1cyTNZeWiRL6sITuWvdtQhIGSo45AAUBl6tmxocOP15KnXpCWY7CThbziuASO7vJ7ACeyon0sajbtHR7IZiOft5ivYm8c8H4j+TP5hUQ0/qZzWfSozKKlLt1rjPrhtOZyrCdu8/4lFQPhgDsrx0t2HUeobtEZstllv22K1lC0YIU4v3lnOez3U/KaAhHRhZxc9SmQ8jMa2x3Jrvd7gyn/Vt+lRA8ceVd70Bou62TQV8W/Ccbus5l9IYP7zAaUltIHipSj9K5aro71cjG+wy0DPAr2gfqaAstZtei3XVDa/d3+pQccRHaIUv8zhQP/maydFYtkO76jVwXAY9niEn/ANh7KEkfwp6xXoK2uqtG6ikzmY1vtL7sGBHRFjuJ2gLCclSxx+8srV5EVkXjSF/RpWzWa32t17BXMmqbWkjrlHalB480oSPVRqdL/Qi0Rno/swv2rbfDd/8AGDodkKPINI4qz54x5kVqL0nZeJ6NoGJLgwBjHvGupdHmnJ2n2n3LhFUzcJj7bKGlYKkMoIWpXDOApW0fKajOoOj7VT99uT0Wxy3GFynVNrQkEKSVEgjj3VeWNxim+wnubnpZuAYtNqtrSx1k1lia/g8doaShsH16w/Ss/oCtGHLjfV8FIAiMEJCsKOFLOPLaPmrner/tJV06y7NJZeDbbKWg6lZQltCUAcCccB21oweHIfSqSk5O2EqPrGSl9JXvWtTZPM5APby7BVpSFIa65wBpoDJcdIQgD+I8K+cNO6mvVjafi2J/2dcxSd6m2kqcVjOACQSOZ5callv6PtX6nWmZqSU/FYVx624LU46c/hb5j121BazqKukrSmn2XEP3RuW8TkohAu+mR7vf96rELpA1Lqg40hpVSYxPCdc3Njf0HP0JrO0h0WaWsrbcosG5ySAQ/LwoDyRyHrk+NT5KEpSAkAADAA7BQgi0HTt5lhLmpdQPvnmYlv8A+1YTw5bk/tFDzUPKpPHZbjsoZZSENtpCUJHIADAFewKrQCsee8WIq3EDKxwSO8ngKyK198Cjb1qSSCkhWR2caA1LjwjwVw345D5Odxxx45zmuY9MOoVWyyt2ZheJVxG989qWAeA+ZQ+ifGugrW7JeHWKKnFYGT/zxr536Sbsq8a1u0hSiUNvlhodgQ37g/ln1NCWeNA3pmxapiS5mfY17mJGOxtYKSfTIV6V9Hw5rVvkIkOPN+zqSMuhXurQeRB7RyIr5NBxUjsetbxZo4iNONyYSTlMWWjrEJ/h5FPykVMavfgh+x9IS9aMqJbtUJ+WoHG/aUoB/nWhls6hvpSh23kIcUP2ik8APPPD0Fc0X0y3j2RuOzZ7O0lsYSEtuYHpvx9c1Hrv0i6ruyOrkXh9prGOqikMpx3YRiumOfHjdwh+75M3BtU2dNVDZhOtqvb8W3sZBUZbqW1EeCfi/StHc9W6TiPOFh+VOGcpbis7EDuG9zj/AKTXJlrUtRUskqPNROTVMVfJ5+abtbfBCwxSJ8/0nS45V9g2yHAKk7S66TIcx83uj8tRq8apvt6BTcrrKfaP90XCG/yjA/SsjTWiNQalWn7Lt7imCcGS77jQ+Y8/IZPhXULL0OwLUlD9/dXcXOGWmTsYSe4qB3K/01ySnKbuTs0SrZHG7TaLjeZQi2uE/LeP3GUFRHie4eddOsPQrMEcTNUTExGuB9ljELdPgVH3R6bq69a5NutEBES2WxqK2kfu2QEpJ7z2nzPGseZLdmObniMD4UgcBVS1Gi05aLXp64tRIcGPAaf4NTfidXzylTiuIJ7hgeFSu5QkQEokMuKIUrCgvjuyDWrcQzJZ6iUgKRnIJTn0x+v/AO1qpKZlpcQqAVS4YBKmVbyGz39+PIV0QhHM1FbP+SjuO74JxZMpZea47UOkJ8ARmtnUR01qSMuCVTwYylOnc6oHq1H+LkD4GpSw+1IbS4w4hxCuSkKBBrKeOWN1JEqSe6LtKUqhIrw6hLjakLGUqBBFejyrWi6oM/2bq1fFs3Z7fKgNO9HXb5qC4CpCVhQVjmAQfrXy/q2C9bdTXWHJSQ41KcHmCokHyIIPrX2O62h5Gx1KVJPYRUD6QejGBq1lL7DnslzaTtQ+RuS4kckrHMgdh5jxFAfLtKm906KdY298o+yFSU54ORVpWlX65+orHjdGmr31AKs7jAP35DqG0/qaAiNem21OKCG0lS1HASkZJPgK6vZuiBpG13UV3QEjipmCnd9XFAAegNbWC3Cs6SiwwmIKeID4BU+oeLh4jh2JwPCunx/Fn5DejopOahyQK19Hd1kBLt2W3aWCMj2oEuqH+Foe9+baPGut6R6MtPwLSq4OxFyJRbUpl64JSQMDgvqvhA7Rndw7at6Rtibtegl/3mmh1roPHf2AHzP6A10+bF9qgvxQdgdbUjcByyMVfycMMElC7fZWE3NWRayuuvQ2w66ovuRwEKUcYJwcDu4ZArJZacitPl9JQhSCgJV99XZgfrmti7YwqO0G1hLrbaUE44KwMZqw3Ynyv9s6gJ70kk1yydybNlwalCFrOEIKvIVnxbRJeUOsSWkdpUOP0qRRmERmg00nCU/rV2qULMVqBGbYS11SVgdqhkk1dajstAhptCAfwgCrtKkgjt6t7seZ9oW6Q2y44UpfYcHuPpGezHFWM+PCtnboUNjMiIwGOvCVKSAUg92U8geNerpb2rlGLD24DIUhaDhSFDkoHvFXILcluK0ma6h19IwtaE4CvHFaSm3BKyqVMyaUpWZYVZ9mZ67rurT1v48cavUoDwgKyrdjnwwOyvdKUBYmRkSmFNODII+h76jztmltrIQkODsWkgfUVKKpQEPvVtci2Cc++oBYawlI44yQP96wbTo1q4WBh9x1TEp0lzeBuGw8hjy4+tbzVu+c3Hs8cnrZSwpwgfA0k5USfPFb9ltLTSW0DCEAJSB2AV1QzTw4lodNuzNxUpbmp05YGbGwtKHC684QVuEYzjkAOwc63VKVzznKcnKT3LpJKkKUpVSRSlKAUpSgFKUoBSlKAUpSgFKUoBWuvV2Ys8VMiShxTalhBLac4z2mtgatSI7UlpbT7aXG1jCkKGQamNKScuCH7GigzmLzqBqRb1lxiLGWlxe0p95ZThPEf4SakYrHiRI8NoNRWUNNj7qE4FZFWySTf08BJrkVjyZseKplMh1KC84G2wfvKPIVkV4U2hRSVJBIORkcjVNuyT2DmlUFVoBSlKAUpSgFKUoBSlKA/9k="/>
          <p:cNvSpPr>
            <a:spLocks noChangeAspect="1" noChangeArrowheads="1"/>
          </p:cNvSpPr>
          <p:nvPr/>
        </p:nvSpPr>
        <p:spPr bwMode="auto">
          <a:xfrm>
            <a:off x="77788" y="-669925"/>
            <a:ext cx="1266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  <p:sp>
        <p:nvSpPr>
          <p:cNvPr id="11271" name="AutoShape 28" descr="data:image/jpg;base64,/9j/4AAQSkZJRgABAQAAAQABAAD/2wBDAAkGBwgHBgkIBwgKCgkLDRYPDQwMDRsUFRAWIB0iIiAdHx8kKDQsJCYxJx8fLT0tMTU3Ojo6Iys/RD84QzQ5Ojf/2wBDAQoKCg0MDRoPDxo3JR8lNzc3Nzc3Nzc3Nzc3Nzc3Nzc3Nzc3Nzc3Nzc3Nzc3Nzc3Nzc3Nzc3Nzc3Nzc3Nzc3Nzf/wAARCACvAJ8DASIAAhEBAxEB/8QAHAABAAEFAQEAAAAAAAAAAAAAAAYBAwQFBwII/8QAQRAAAQMDAgIHBQUFBwUBAAAAAQIDBAAFEQYSITEHE0FRYXGBFCIygpEVQlKSoSMzcrHRFkNic6LB8BckNESD8f/EABkBAQADAQEAAAAAAAAAAAAAAAABAgMEBf/EACgRAAICAQQBAwMFAAAAAAAAAAABAhEDEiExQQQTYXEiI9FRgbHh8P/aAAwDAQACEQMRAD8A7jSlKAUpSgNfMujUS4RYjyVD2ncEOn4Qockk95rOzWu1DakXe2uRlkpX8Tah2LHI+VavRt2elREw5oUmU0ClJV/eJTwPqOR9DWvpqWPXHrn8lbqVEnpSlZFhSlKAUpSgFKUoBSlKAUpSgFKUoBSlKAUpSgKEVAtVs/Zt8RdLdlMlsBx5tQ4LB4FSe8Y4K7sip9WBdra1coxad3JUAdjiDhSCRjIPkeXbW2DJ6c7fBWatFy3TEzoTEpAIS6gLAJBxnyrKFQ/SDz9qmSLDcXEhaMLjjsUDknb4cj9amCTkVXNj0TaXHXwIu0VpSlZlhSlKAUpSgFKUoBSlKAUpSgFKUoBSlKAUpSgNLqKzfacdLsdwszWCVsOp4YPcfA1707eW7vEUdpbkMnY+2eaVf0raq5VEruyvTdxVeYaSuLIUEzGQOWeSgezj/Ot8f3I+m+evwUap2S4Gq1ajvNvsoeZWlbaxuSpJ4EHtq7WBcUpSgFKUoBSlKAUpSgFKUoBSlKAUpSgFKoo4HZ61aTIbUvaDx4+XDnxoC7njVuQyiQ0tp1AW2tJSpJ7QaxvtCP1nCQgpA4gAny4/Wspt1Dqdza0qT3pOacAiempLlmujunpzu4D34qz95J7P5+HA1MM1FNdW5bsNu5xQRJhkKyntTnP6HB8s1u7Lcm7rAaltYG8YWnPwqHMfWunMlOKyrvZ/P9mcdnpPdylqiriANlaX30tKI+4CDx+oFXXFuB9pDYbKSSXNysKCccwO3jitfqV4MRIziyQkTGNxHdvFYDtxkzZi0RWFt7QEpcSBuWOZ49grDTsmXT3ok2armo17Bc/3nv7v83jVyLdJEV7qpqVKSOeR7w/rVSSQ0ryhYWlKkkFJGQR216oBSlKAUpSgFKUoBVCeFeXUqUhQQraojAOM49K0ka6SjLctVwbQ1NLRW040SW3R3jPEHwP1qyi5cEN0X5UmIqdtkqSttKOA+IJVk5z+lYSlBKFFSVqb6wpYZUTxOe0eHdV8yIiLYWHE7XQjaWyniFcs/Xtqwk9T7I49yadUlzHEZznP0qpYy0QLgvDipymvdx1SB7o+lay6Oy4zDhSFomMFLoLA/fpBG4EDnwzWdrPUbOl9NSrwtAeLSR1Te7HWLUQEjPrnyBrkbPTTIutxis/2fbS644lpCkTFAjccfg8atF07IfB3JpxmbEStBS4y8jI45Ckkf0qF6XfbsWoJ1nfW4htax1JWOBPYT3ZBAqK601Y1o6HGt6Wkz+ulOvxupkFox0JOAQQDxKt4xy4GtNI6R2bpAkahuNiG5h5mOy17YdryjlRB9zkEjJx+Id9dEJQhqhJ7P/Izabprk6d0jSFIt8ZpGcqeC+B7gcf1rcWdcZi0pltrS4FI3qWg5z4Vx6N0jI1WqU9dLQWYtthuSHHG5fdwSkDZjKlKSn1qmk+lB+ZJi6dt2nWsTJASCqYpRBURk/ByAGfIVWU8bwxiuVZKT1WdYVfJJd3JS3sz8OOfrmsyWG7nbfaEDC0Akd4I5iuYa46QYGlrqbbGhi4SUZL/AO32JZ/CnIByrHEjs4Dnyw/+r9wgWJiY5pthuLLcWhkLmK3OgD3lD3PhBIGe/wAjjnNNjrennyuMttR/dnh5H/hrYSJTMYAvOJTnlk864LD6cnYe7qdOtAKxnMxR5fLUs6PddP67vz7T1jbZZYZ6x172hSwOICRjaBx4/Q0IOmxpbEnPUuBRHMcjWRWimMJhXCKuKNm84KE8uY/2JrejlQClKUApSlADXKdZTJDt/Wp1pTBYPVtEEgqAOdwPjnsrq1eFtNuY3oSracjcM4NdHjZ1gnqaspOGtUcd9puzaOvU5L2LOesWFKB9TwrNh6nlxkKbdYZeSoYIXlOe48O3yqfXeGwy0t9JWhSiBtSrAJPhWkn6e+07YJDjyGNit29eeDYzuP0rsXmYMjrJjVGbxSirizkfS5f5L1ttdndWMrKprqEjASD7rY+gUr5hUJ0WjrdX2Rs4AVcGASf8xNeNV3U33UM2egENOO7WEfhaT7qE+iQkVg2+a/bZjUuMdj7KtyFEfCrGAfMc686bTk2jZKluSHpMvv8AaHWVwloVujtr6hju2I4Z9TlXrVjVZ9hi2uxJGDEY6+SOX7d4BagfFKerT8prG0jCZl3tpc1G6FESqVKGOBabG4p+bAT5qFWWkTdTaiQjIXNuUvGezetXH0yaoSbeRiz6BjsDhKvkj2hzjxEdklKPzOFZ+SsPSd8GnHpVyjjNxDJahEjg0pfBTnmE5AHeoHs4111PYn6ieRAOYEJCYcTu6psbQfUgq+ao/k0BM9FaWXfZCrreOtVb0u4PE9ZMdPHq0nnzPvK7M95FOla7IuWq3IsZLTcS2NJhMttDCEbPi2+G4qHkBXRZcpNniOz0JQiNaILa47KU4SlZQnq048VrCj34NcOaYlT5OyO09JfcJO1tBWpXaTgcT2mt82NY1Fd1bKRk5Wzt2hNF2lrSdveutojS5kpBkqW+2VFKFfAkcR90A/NUvtcKJZg4i0QWLeHVAuCMjaVEZAz5ZP1rjWmGNbzrzAgSZuookJTiQ8448+2hppPFRySAMJBx6V2550urWonCVqKsZzzrA0RvLdGLyUzlu9c8rGN/AJ48fWtuKjNlD86MDHfcj9RKC1JKODgwQUkdx5j0qTDhUtUQVpVMjvqtQBSlUNAVqma1k+69S6I8dKVvEhOT8KSa1cyTNZeWiRL6sITuWvdtQhIGSo45AAUBl6tmxocOP15KnXpCWY7CThbziuASO7vJ7ACeyon0sajbtHR7IZiOft5ivYm8c8H4j+TP5hUQ0/qZzWfSozKKlLt1rjPrhtOZyrCdu8/4lFQPhgDsrx0t2HUeobtEZstllv22K1lC0YIU4v3lnOez3U/KaAhHRhZxc9SmQ8jMa2x3Jrvd7gyn/Vt+lRA8ceVd70Bou62TQV8W/Ccbus5l9IYP7zAaUltIHipSj9K5aro71cjG+wy0DPAr2gfqaAstZtei3XVDa/d3+pQccRHaIUv8zhQP/maydFYtkO76jVwXAY9niEn/ANh7KEkfwp6xXoK2uqtG6ikzmY1vtL7sGBHRFjuJ2gLCclSxx+8srV5EVkXjSF/RpWzWa32t17BXMmqbWkjrlHalB480oSPVRqdL/Qi0Rno/swv2rbfDd/8AGDodkKPINI4qz54x5kVqL0nZeJ6NoGJLgwBjHvGupdHmnJ2n2n3LhFUzcJj7bKGlYKkMoIWpXDOApW0fKajOoOj7VT99uT0Wxy3GFynVNrQkEKSVEgjj3VeWNxim+wnubnpZuAYtNqtrSx1k1lia/g8doaShsH16w/Ss/oCtGHLjfV8FIAiMEJCsKOFLOPLaPmrner/tJV06y7NJZeDbbKWg6lZQltCUAcCccB21oweHIfSqSk5O2EqPrGSl9JXvWtTZPM5APby7BVpSFIa65wBpoDJcdIQgD+I8K+cNO6mvVjafi2J/2dcxSd6m2kqcVjOACQSOZ5callv6PtX6nWmZqSU/FYVx624LU46c/hb5j121BazqKukrSmn2XEP3RuW8TkohAu+mR7vf96rELpA1Lqg40hpVSYxPCdc3Njf0HP0JrO0h0WaWsrbcosG5ySAQ/LwoDyRyHrk+NT5KEpSAkAADAA7BQgi0HTt5lhLmpdQPvnmYlv8A+1YTw5bk/tFDzUPKpPHZbjsoZZSENtpCUJHIADAFewKrQCsee8WIq3EDKxwSO8ngKyK198Cjb1qSSCkhWR2caA1LjwjwVw345D5Odxxx45zmuY9MOoVWyyt2ZheJVxG989qWAeA+ZQ+ifGugrW7JeHWKKnFYGT/zxr536Sbsq8a1u0hSiUNvlhodgQ37g/ln1NCWeNA3pmxapiS5mfY17mJGOxtYKSfTIV6V9Hw5rVvkIkOPN+zqSMuhXurQeRB7RyIr5NBxUjsetbxZo4iNONyYSTlMWWjrEJ/h5FPykVMavfgh+x9IS9aMqJbtUJ+WoHG/aUoB/nWhls6hvpSh23kIcUP2ik8APPPD0Fc0X0y3j2RuOzZ7O0lsYSEtuYHpvx9c1Hrv0i6ruyOrkXh9prGOqikMpx3YRiumOfHjdwh+75M3BtU2dNVDZhOtqvb8W3sZBUZbqW1EeCfi/StHc9W6TiPOFh+VOGcpbis7EDuG9zj/AKTXJlrUtRUskqPNROTVMVfJ5+abtbfBCwxSJ8/0nS45V9g2yHAKk7S66TIcx83uj8tRq8apvt6BTcrrKfaP90XCG/yjA/SsjTWiNQalWn7Lt7imCcGS77jQ+Y8/IZPhXULL0OwLUlD9/dXcXOGWmTsYSe4qB3K/01ySnKbuTs0SrZHG7TaLjeZQi2uE/LeP3GUFRHie4eddOsPQrMEcTNUTExGuB9ljELdPgVH3R6bq69a5NutEBES2WxqK2kfu2QEpJ7z2nzPGseZLdmObniMD4UgcBVS1Gi05aLXp64tRIcGPAaf4NTfidXzylTiuIJ7hgeFSu5QkQEokMuKIUrCgvjuyDWrcQzJZ6iUgKRnIJTn0x+v/AO1qpKZlpcQqAVS4YBKmVbyGz39+PIV0QhHM1FbP+SjuO74JxZMpZea47UOkJ8ARmtnUR01qSMuCVTwYylOnc6oHq1H+LkD4GpSw+1IbS4w4hxCuSkKBBrKeOWN1JEqSe6LtKUqhIrw6hLjakLGUqBBFejyrWi6oM/2bq1fFs3Z7fKgNO9HXb5qC4CpCVhQVjmAQfrXy/q2C9bdTXWHJSQ41KcHmCokHyIIPrX2O62h5Gx1KVJPYRUD6QejGBq1lL7DnslzaTtQ+RuS4kckrHMgdh5jxFAfLtKm906KdY298o+yFSU54ORVpWlX65+orHjdGmr31AKs7jAP35DqG0/qaAiNem21OKCG0lS1HASkZJPgK6vZuiBpG13UV3QEjipmCnd9XFAAegNbWC3Cs6SiwwmIKeID4BU+oeLh4jh2JwPCunx/Fn5DejopOahyQK19Hd1kBLt2W3aWCMj2oEuqH+Foe9+baPGut6R6MtPwLSq4OxFyJRbUpl64JSQMDgvqvhA7Rndw7at6Rtibtegl/3mmh1roPHf2AHzP6A10+bF9qgvxQdgdbUjcByyMVfycMMElC7fZWE3NWRayuuvQ2w66ovuRwEKUcYJwcDu4ZArJZacitPl9JQhSCgJV99XZgfrmti7YwqO0G1hLrbaUE44KwMZqw3Ynyv9s6gJ70kk1yydybNlwalCFrOEIKvIVnxbRJeUOsSWkdpUOP0qRRmERmg00nCU/rV2qULMVqBGbYS11SVgdqhkk1dajstAhptCAfwgCrtKkgjt6t7seZ9oW6Q2y44UpfYcHuPpGezHFWM+PCtnboUNjMiIwGOvCVKSAUg92U8geNerpb2rlGLD24DIUhaDhSFDkoHvFXILcluK0ma6h19IwtaE4CvHFaSm3BKyqVMyaUpWZYVZ9mZ67rurT1v48cavUoDwgKyrdjnwwOyvdKUBYmRkSmFNODII+h76jztmltrIQkODsWkgfUVKKpQEPvVtci2Cc++oBYawlI44yQP96wbTo1q4WBh9x1TEp0lzeBuGw8hjy4+tbzVu+c3Hs8cnrZSwpwgfA0k5USfPFb9ltLTSW0DCEAJSB2AV1QzTw4lodNuzNxUpbmp05YGbGwtKHC684QVuEYzjkAOwc63VKVzznKcnKT3LpJKkKUpVSRSlKAUpSgFKUoBSlKAUpSgFKUoBWuvV2Ys8VMiShxTalhBLac4z2mtgatSI7UlpbT7aXG1jCkKGQamNKScuCH7GigzmLzqBqRb1lxiLGWlxe0p95ZThPEf4SakYrHiRI8NoNRWUNNj7qE4FZFWySTf08BJrkVjyZseKplMh1KC84G2wfvKPIVkV4U2hRSVJBIORkcjVNuyT2DmlUFVoBSlKAUpSgFKUoBSlKA/9k="/>
          <p:cNvSpPr>
            <a:spLocks noChangeAspect="1" noChangeArrowheads="1"/>
          </p:cNvSpPr>
          <p:nvPr/>
        </p:nvSpPr>
        <p:spPr bwMode="auto">
          <a:xfrm>
            <a:off x="77788" y="-669925"/>
            <a:ext cx="1266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  <p:sp>
        <p:nvSpPr>
          <p:cNvPr id="11272" name="TextovéPole 19"/>
          <p:cNvSpPr txBox="1">
            <a:spLocks noChangeArrowheads="1"/>
          </p:cNvSpPr>
          <p:nvPr/>
        </p:nvSpPr>
        <p:spPr bwMode="auto">
          <a:xfrm>
            <a:off x="5508625" y="1052513"/>
            <a:ext cx="33115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/>
              <a:t>This is our school choir.</a:t>
            </a:r>
          </a:p>
        </p:txBody>
      </p:sp>
      <p:sp>
        <p:nvSpPr>
          <p:cNvPr id="11273" name="Obdélník 14"/>
          <p:cNvSpPr>
            <a:spLocks noChangeArrowheads="1"/>
          </p:cNvSpPr>
          <p:nvPr/>
        </p:nvSpPr>
        <p:spPr bwMode="auto">
          <a:xfrm>
            <a:off x="250825" y="4941888"/>
            <a:ext cx="40338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/>
              <a:t>Many pupils play </a:t>
            </a:r>
            <a:endParaRPr lang="cs-CZ" altLang="cs-CZ" sz="2800" b="1"/>
          </a:p>
          <a:p>
            <a:r>
              <a:rPr lang="en-US" altLang="cs-CZ" sz="2800" b="1"/>
              <a:t>soccer for </a:t>
            </a:r>
            <a:r>
              <a:rPr lang="cs-CZ" altLang="cs-CZ" sz="2800" b="1"/>
              <a:t>FC </a:t>
            </a:r>
            <a:r>
              <a:rPr lang="en-US" altLang="cs-CZ" sz="2800" b="1"/>
              <a:t>Ova</a:t>
            </a:r>
            <a:r>
              <a:rPr lang="cs-CZ" altLang="cs-CZ" sz="2800" b="1"/>
              <a:t>-</a:t>
            </a:r>
            <a:r>
              <a:rPr lang="en-US" altLang="cs-CZ" sz="2800" b="1"/>
              <a:t>Jih.</a:t>
            </a:r>
          </a:p>
        </p:txBody>
      </p:sp>
      <p:sp>
        <p:nvSpPr>
          <p:cNvPr id="11274" name="Obdélník 15"/>
          <p:cNvSpPr>
            <a:spLocks noChangeArrowheads="1"/>
          </p:cNvSpPr>
          <p:nvPr/>
        </p:nvSpPr>
        <p:spPr bwMode="auto">
          <a:xfrm>
            <a:off x="323850" y="6334125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/>
              <a:t>There is a new aqua park next to our school.</a:t>
            </a:r>
          </a:p>
        </p:txBody>
      </p:sp>
      <p:sp>
        <p:nvSpPr>
          <p:cNvPr id="11275" name="Obdélník 16"/>
          <p:cNvSpPr>
            <a:spLocks noChangeArrowheads="1"/>
          </p:cNvSpPr>
          <p:nvPr/>
        </p:nvSpPr>
        <p:spPr bwMode="auto">
          <a:xfrm>
            <a:off x="647700" y="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>
                <a:solidFill>
                  <a:srgbClr val="FFFF00"/>
                </a:solidFill>
              </a:rPr>
              <a:t>After school we can take part in many activities.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.holasova\Desktop\zdroj škola\12b jídelna obě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7640637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bdélník 16"/>
          <p:cNvSpPr>
            <a:spLocks noChangeArrowheads="1"/>
          </p:cNvSpPr>
          <p:nvPr/>
        </p:nvSpPr>
        <p:spPr bwMode="auto">
          <a:xfrm>
            <a:off x="647700" y="260350"/>
            <a:ext cx="745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>
                <a:solidFill>
                  <a:srgbClr val="FFFF00"/>
                </a:solidFill>
              </a:rPr>
              <a:t>We can have lunch in the school canteen</a:t>
            </a:r>
            <a:r>
              <a:rPr lang="cs-CZ" altLang="cs-CZ" sz="2800" b="1">
                <a:solidFill>
                  <a:srgbClr val="FFFF00"/>
                </a:solidFill>
              </a:rPr>
              <a:t>.</a:t>
            </a:r>
            <a:endParaRPr lang="en-US" altLang="cs-CZ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:\Plocha\Holasová Alena\Moje fotky\Akce školy\Anglický klub 2009\DSCI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112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:\Plocha\Holasová Alena\Moje fotky\Akce školy\www Divadelní přehlídka anglických pohádek\Goldilocks - kdo nám snědl kaš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8913"/>
            <a:ext cx="3887788" cy="291623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2" descr="N:\Holasová\hlasovátka\SDC10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141663"/>
            <a:ext cx="4535487" cy="340201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827088" y="188913"/>
            <a:ext cx="7273925" cy="522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Some of us work on projects in our English club.</a:t>
            </a:r>
          </a:p>
        </p:txBody>
      </p:sp>
      <p:pic>
        <p:nvPicPr>
          <p:cNvPr id="13318" name="Picture 7" descr="C:\Users\a.holasova\Desktop\Christmas cards\Project meeting 1 on 7 December\akuceryandkosmonautu15projectmeeting2_o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500438"/>
            <a:ext cx="35496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F:\Christmas cards\CZ K15  5A Christmas příklady, foto\Creating Christmas Maths card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617913"/>
            <a:ext cx="4319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F:\Christmas cards\CZ K15  5A Christmas příklady, foto\Creating Christmas Maths card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950" y="9525"/>
            <a:ext cx="62420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F:\Christmas cards\CZ K15  5A Christmas příklady, foto\Solving Christmas Maths card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3617913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938" y="115888"/>
            <a:ext cx="9144000" cy="9540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Our team </a:t>
            </a:r>
            <a:r>
              <a:rPr lang="cs-CZ" sz="2800" b="1" dirty="0" err="1">
                <a:latin typeface="+mj-lt"/>
              </a:rPr>
              <a:t>worked</a:t>
            </a:r>
            <a:r>
              <a:rPr lang="cs-CZ" sz="2800" b="1" dirty="0">
                <a:latin typeface="+mj-lt"/>
              </a:rPr>
              <a:t> on </a:t>
            </a:r>
            <a:r>
              <a:rPr lang="cs-CZ" sz="2800" b="1" dirty="0" err="1">
                <a:latin typeface="+mj-lt"/>
              </a:rPr>
              <a:t>etwinning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project</a:t>
            </a:r>
            <a:r>
              <a:rPr lang="cs-CZ" sz="2800" b="1" dirty="0">
                <a:latin typeface="+mj-lt"/>
              </a:rPr>
              <a:t> CHRISTMAS MATHS POSTCARDS and </a:t>
            </a:r>
            <a:r>
              <a:rPr lang="cs-CZ" sz="2800" b="1" dirty="0" err="1">
                <a:latin typeface="+mj-lt"/>
              </a:rPr>
              <a:t>won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the</a:t>
            </a:r>
            <a:r>
              <a:rPr lang="cs-CZ" sz="2800" b="1" dirty="0">
                <a:latin typeface="+mj-lt"/>
              </a:rPr>
              <a:t> Czech </a:t>
            </a:r>
            <a:r>
              <a:rPr lang="cs-CZ" sz="2800" b="1" dirty="0" err="1">
                <a:latin typeface="+mj-lt"/>
              </a:rPr>
              <a:t>competition</a:t>
            </a:r>
            <a:r>
              <a:rPr lang="cs-CZ" sz="2800" b="1" dirty="0">
                <a:latin typeface="+mj-lt"/>
              </a:rPr>
              <a:t> in 2012.</a:t>
            </a:r>
            <a:r>
              <a:rPr lang="en-US" sz="2800" b="1" dirty="0">
                <a:latin typeface="+mj-lt"/>
              </a:rPr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8538" y="6330950"/>
            <a:ext cx="5903912" cy="522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 err="1">
                <a:latin typeface="+mj-lt"/>
              </a:rPr>
              <a:t>First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creating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tasks</a:t>
            </a:r>
            <a:r>
              <a:rPr lang="cs-CZ" sz="2800" b="1" dirty="0">
                <a:latin typeface="+mj-lt"/>
              </a:rPr>
              <a:t>, </a:t>
            </a:r>
            <a:r>
              <a:rPr lang="cs-CZ" sz="2800" b="1" dirty="0" err="1">
                <a:latin typeface="+mj-lt"/>
              </a:rPr>
              <a:t>then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solving</a:t>
            </a:r>
            <a:r>
              <a:rPr lang="cs-CZ" sz="2800" b="1" dirty="0">
                <a:latin typeface="+mj-lt"/>
              </a:rPr>
              <a:t> </a:t>
            </a:r>
            <a:r>
              <a:rPr lang="cs-CZ" sz="2800" b="1" dirty="0" err="1">
                <a:latin typeface="+mj-lt"/>
              </a:rPr>
              <a:t>them</a:t>
            </a:r>
            <a:r>
              <a:rPr lang="cs-CZ" sz="2800" b="1" dirty="0">
                <a:latin typeface="+mj-lt"/>
              </a:rPr>
              <a:t>.</a:t>
            </a:r>
            <a:endParaRPr lang="en-US" sz="2800" b="1" dirty="0">
              <a:latin typeface="+mj-lt"/>
            </a:endParaRPr>
          </a:p>
        </p:txBody>
      </p:sp>
      <p:pic>
        <p:nvPicPr>
          <p:cNvPr id="14343" name="Picture 9" descr="F:\Christmas cards\CZ K15  5A Christmas příklady, foto\Creating Christmas Maths card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8" y="1069975"/>
            <a:ext cx="32416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.holasova\Desktop\zdroj škola\1b nástěnk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55650" y="260350"/>
            <a:ext cx="78486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We inform about projects on notice board and web.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N:\Foto škola\Znak města Pospíšilová Kolková\SG2041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196752"/>
            <a:ext cx="7587339" cy="5039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387" name="Obdélník 16"/>
          <p:cNvSpPr>
            <a:spLocks noChangeArrowheads="1"/>
          </p:cNvSpPr>
          <p:nvPr/>
        </p:nvSpPr>
        <p:spPr bwMode="auto">
          <a:xfrm>
            <a:off x="647700" y="261938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800" b="1">
                <a:solidFill>
                  <a:srgbClr val="FFFF00"/>
                </a:solidFill>
              </a:rPr>
              <a:t>Good-bye from Ostrava</a:t>
            </a:r>
            <a:endParaRPr lang="en-US" altLang="cs-CZ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Users\a.holasova\Desktop\zdroj škola\1 s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2638"/>
            <a:ext cx="9144000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Nadpis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s-CZ" smtClean="0">
                <a:hlinkClick r:id="rId3"/>
              </a:rPr>
              <a:t>This is our school Kosmonautu </a:t>
            </a:r>
            <a:r>
              <a:rPr lang="cs-CZ" altLang="cs-CZ" smtClean="0">
                <a:hlinkClick r:id="rId3"/>
              </a:rPr>
              <a:t>15</a:t>
            </a:r>
            <a:r>
              <a:rPr lang="cs-CZ" altLang="cs-CZ" smtClean="0"/>
              <a:t>.</a:t>
            </a:r>
            <a:endParaRPr lang="en-US" altLang="cs-CZ" smtClean="0"/>
          </a:p>
        </p:txBody>
      </p:sp>
      <p:pic>
        <p:nvPicPr>
          <p:cNvPr id="5130" name="Zástupný symbol pro obsah 3" descr="logo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8400" y="981075"/>
            <a:ext cx="1763713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.holasova\Desktop\zdroj škola\2 Grap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81075"/>
            <a:ext cx="7496175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16"/>
          <p:cNvSpPr>
            <a:spLocks noChangeArrowheads="1"/>
          </p:cNvSpPr>
          <p:nvPr/>
        </p:nvSpPr>
        <p:spPr bwMode="auto">
          <a:xfrm>
            <a:off x="539750" y="260350"/>
            <a:ext cx="813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>
                <a:solidFill>
                  <a:srgbClr val="FFFF00"/>
                </a:solidFill>
              </a:rPr>
              <a:t>We can work on 30 computers in our IT room.</a:t>
            </a:r>
            <a:endParaRPr lang="en-US" altLang="cs-CZ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.holasova\Desktop\zdroj škola\4a announcing the best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bdélník 16"/>
          <p:cNvSpPr>
            <a:spLocks noChangeArrowheads="1"/>
          </p:cNvSpPr>
          <p:nvPr/>
        </p:nvSpPr>
        <p:spPr bwMode="auto">
          <a:xfrm>
            <a:off x="647700" y="26035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>
                <a:solidFill>
                  <a:srgbClr val="FFFF00"/>
                </a:solidFill>
              </a:rPr>
              <a:t>Media classroom is used for presentations.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.holasova\Desktop\zdroj škola\5 sluchá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2596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Obdélník 16"/>
          <p:cNvSpPr>
            <a:spLocks noChangeArrowheads="1"/>
          </p:cNvSpPr>
          <p:nvPr/>
        </p:nvSpPr>
        <p:spPr bwMode="auto">
          <a:xfrm>
            <a:off x="647700" y="0"/>
            <a:ext cx="8496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>
                <a:solidFill>
                  <a:srgbClr val="FFFF00"/>
                </a:solidFill>
              </a:rPr>
              <a:t>Language laboratory is equipped with Robotel system, Response system and White Board.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.holasova\Desktop\zdroj škola\6 che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13422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bdélník 16"/>
          <p:cNvSpPr>
            <a:spLocks noChangeArrowheads="1"/>
          </p:cNvSpPr>
          <p:nvPr/>
        </p:nvSpPr>
        <p:spPr bwMode="auto">
          <a:xfrm>
            <a:off x="1187450" y="333375"/>
            <a:ext cx="687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>
                <a:solidFill>
                  <a:srgbClr val="FFFF00"/>
                </a:solidFill>
              </a:rPr>
              <a:t>And this is our chemistry laboratory.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.holasova\Desktop\zdroj škola\7 ev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33475"/>
            <a:ext cx="763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Obdélník 16"/>
          <p:cNvSpPr>
            <a:spLocks noChangeArrowheads="1"/>
          </p:cNvSpPr>
          <p:nvPr/>
        </p:nvSpPr>
        <p:spPr bwMode="auto">
          <a:xfrm>
            <a:off x="323850" y="0"/>
            <a:ext cx="8820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>
                <a:solidFill>
                  <a:srgbClr val="FFFF00"/>
                </a:solidFill>
              </a:rPr>
              <a:t>We</a:t>
            </a:r>
            <a:r>
              <a:rPr lang="en-US" altLang="cs-CZ" sz="2800" b="1">
                <a:solidFill>
                  <a:srgbClr val="FFFF00"/>
                </a:solidFill>
              </a:rPr>
              <a:t> realized project Praklíč financed by </a:t>
            </a:r>
            <a:r>
              <a:rPr lang="cs-CZ" altLang="cs-CZ" sz="2800" b="1">
                <a:solidFill>
                  <a:srgbClr val="FFFF00"/>
                </a:solidFill>
              </a:rPr>
              <a:t>European Union </a:t>
            </a:r>
            <a:r>
              <a:rPr lang="en-US" altLang="cs-CZ" sz="2800" b="1">
                <a:solidFill>
                  <a:srgbClr val="FFFF00"/>
                </a:solidFill>
              </a:rPr>
              <a:t>and modernized our Bi</a:t>
            </a:r>
            <a:r>
              <a:rPr lang="cs-CZ" altLang="cs-CZ" sz="2800" b="1">
                <a:solidFill>
                  <a:srgbClr val="FFFF00"/>
                </a:solidFill>
              </a:rPr>
              <a:t>o</a:t>
            </a:r>
            <a:r>
              <a:rPr lang="en-US" altLang="cs-CZ" sz="2800" b="1">
                <a:solidFill>
                  <a:srgbClr val="FFFF00"/>
                </a:solidFill>
              </a:rPr>
              <a:t>logy classroom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.holasova\Desktop\zdroj škola\9a diln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71294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bdélník 16"/>
          <p:cNvSpPr>
            <a:spLocks noChangeArrowheads="1"/>
          </p:cNvSpPr>
          <p:nvPr/>
        </p:nvSpPr>
        <p:spPr bwMode="auto">
          <a:xfrm>
            <a:off x="647700" y="26035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sz="2800" b="1">
                <a:solidFill>
                  <a:srgbClr val="FFFF00"/>
                </a:solidFill>
              </a:rPr>
              <a:t>We learn how to make things with our hands</a:t>
            </a:r>
            <a:r>
              <a:rPr lang="cs-CZ" altLang="cs-CZ" sz="2800" b="1">
                <a:solidFill>
                  <a:srgbClr val="FFFF00"/>
                </a:solidFill>
              </a:rPr>
              <a:t>.</a:t>
            </a:r>
            <a:endParaRPr lang="en-US" altLang="cs-CZ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.holasova\Desktop\zdroj škola\13a um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802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bdélník 16"/>
          <p:cNvSpPr>
            <a:spLocks noChangeArrowheads="1"/>
          </p:cNvSpPr>
          <p:nvPr/>
        </p:nvSpPr>
        <p:spPr bwMode="auto">
          <a:xfrm>
            <a:off x="250825" y="0"/>
            <a:ext cx="8496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cs-CZ" sz="2800" b="1">
                <a:solidFill>
                  <a:srgbClr val="FFFF00"/>
                </a:solidFill>
              </a:rPr>
              <a:t>A new playground with plastic grass </a:t>
            </a:r>
          </a:p>
          <a:p>
            <a:pPr algn="ctr"/>
            <a:r>
              <a:rPr lang="en-US" altLang="cs-CZ" sz="2800" b="1">
                <a:solidFill>
                  <a:srgbClr val="FFFF00"/>
                </a:solidFill>
              </a:rPr>
              <a:t>was built behind our school in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218</Words>
  <Application>Microsoft Office PowerPoint</Application>
  <PresentationFormat>Předvádění na obrazovce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 OUR SCHOOL ZŠ a MŠ Ostrava-Zábřeh, Kosmonautů 15,  příspěvková organizace</vt:lpstr>
      <vt:lpstr>This is our school Kosmonautu 15.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</dc:title>
  <dc:creator>Knopp Tomas</dc:creator>
  <cp:lastModifiedBy>a.holasova</cp:lastModifiedBy>
  <cp:revision>154</cp:revision>
  <dcterms:created xsi:type="dcterms:W3CDTF">2011-02-01T12:06:19Z</dcterms:created>
  <dcterms:modified xsi:type="dcterms:W3CDTF">2016-06-05T11:01:05Z</dcterms:modified>
</cp:coreProperties>
</file>